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64" r:id="rId6"/>
    <p:sldId id="259" r:id="rId7"/>
    <p:sldId id="263" r:id="rId8"/>
    <p:sldId id="258" r:id="rId9"/>
    <p:sldId id="257" r:id="rId10"/>
    <p:sldId id="266" r:id="rId11"/>
    <p:sldId id="269" r:id="rId12"/>
    <p:sldId id="267" r:id="rId13"/>
    <p:sldId id="285" r:id="rId14"/>
    <p:sldId id="270" r:id="rId15"/>
    <p:sldId id="271" r:id="rId16"/>
    <p:sldId id="278" r:id="rId17"/>
    <p:sldId id="273" r:id="rId18"/>
    <p:sldId id="272" r:id="rId19"/>
    <p:sldId id="275" r:id="rId20"/>
    <p:sldId id="276" r:id="rId21"/>
    <p:sldId id="277" r:id="rId22"/>
    <p:sldId id="274" r:id="rId23"/>
    <p:sldId id="280" r:id="rId24"/>
    <p:sldId id="281" r:id="rId25"/>
    <p:sldId id="283" r:id="rId26"/>
    <p:sldId id="284" r:id="rId27"/>
    <p:sldId id="268" r:id="rId2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CA6"/>
    <a:srgbClr val="12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7" d="100"/>
          <a:sy n="67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González Ugalde" userId="922d6636-b9f9-4dcc-a7a4-096c85dcc95d" providerId="ADAL" clId="{07A87C57-3608-4B7E-AD30-33B64327DCD0}"/>
    <pc:docChg chg="undo custSel addSld modSld sldOrd">
      <pc:chgData name="Diego González Ugalde" userId="922d6636-b9f9-4dcc-a7a4-096c85dcc95d" providerId="ADAL" clId="{07A87C57-3608-4B7E-AD30-33B64327DCD0}" dt="2025-02-26T22:07:15.712" v="1232" actId="1076"/>
      <pc:docMkLst>
        <pc:docMk/>
      </pc:docMkLst>
      <pc:sldChg chg="modSp">
        <pc:chgData name="Diego González Ugalde" userId="922d6636-b9f9-4dcc-a7a4-096c85dcc95d" providerId="ADAL" clId="{07A87C57-3608-4B7E-AD30-33B64327DCD0}" dt="2025-02-26T19:50:58.792" v="0" actId="1076"/>
        <pc:sldMkLst>
          <pc:docMk/>
          <pc:sldMk cId="1249681572" sldId="256"/>
        </pc:sldMkLst>
        <pc:spChg chg="mod">
          <ac:chgData name="Diego González Ugalde" userId="922d6636-b9f9-4dcc-a7a4-096c85dcc95d" providerId="ADAL" clId="{07A87C57-3608-4B7E-AD30-33B64327DCD0}" dt="2025-02-26T19:50:58.792" v="0" actId="1076"/>
          <ac:spMkLst>
            <pc:docMk/>
            <pc:sldMk cId="1249681572" sldId="256"/>
            <ac:spMk id="6" creationId="{08E5F118-511E-0CA9-315C-5B4025E805DE}"/>
          </ac:spMkLst>
        </pc:spChg>
      </pc:sldChg>
      <pc:sldChg chg="addSp modSp">
        <pc:chgData name="Diego González Ugalde" userId="922d6636-b9f9-4dcc-a7a4-096c85dcc95d" providerId="ADAL" clId="{07A87C57-3608-4B7E-AD30-33B64327DCD0}" dt="2025-02-26T20:16:47.692" v="318" actId="13822"/>
        <pc:sldMkLst>
          <pc:docMk/>
          <pc:sldMk cId="2007067012" sldId="257"/>
        </pc:sldMkLst>
        <pc:spChg chg="add mod">
          <ac:chgData name="Diego González Ugalde" userId="922d6636-b9f9-4dcc-a7a4-096c85dcc95d" providerId="ADAL" clId="{07A87C57-3608-4B7E-AD30-33B64327DCD0}" dt="2025-02-26T20:16:47.692" v="318" actId="13822"/>
          <ac:spMkLst>
            <pc:docMk/>
            <pc:sldMk cId="2007067012" sldId="257"/>
            <ac:spMk id="2" creationId="{0C1A2873-6961-4D69-AD74-D595DF7790F1}"/>
          </ac:spMkLst>
        </pc:spChg>
        <pc:spChg chg="mod">
          <ac:chgData name="Diego González Ugalde" userId="922d6636-b9f9-4dcc-a7a4-096c85dcc95d" providerId="ADAL" clId="{07A87C57-3608-4B7E-AD30-33B64327DCD0}" dt="2025-02-26T20:05:45.156" v="76" actId="14100"/>
          <ac:spMkLst>
            <pc:docMk/>
            <pc:sldMk cId="2007067012" sldId="257"/>
            <ac:spMk id="6" creationId="{43181D38-58B6-AC7A-CD2D-AFB5B838D143}"/>
          </ac:spMkLst>
        </pc:spChg>
        <pc:spChg chg="mod">
          <ac:chgData name="Diego González Ugalde" userId="922d6636-b9f9-4dcc-a7a4-096c85dcc95d" providerId="ADAL" clId="{07A87C57-3608-4B7E-AD30-33B64327DCD0}" dt="2025-02-26T20:05:49.608" v="77" actId="1076"/>
          <ac:spMkLst>
            <pc:docMk/>
            <pc:sldMk cId="2007067012" sldId="257"/>
            <ac:spMk id="8" creationId="{DC2D7687-6295-48A0-4636-F7998B96E163}"/>
          </ac:spMkLst>
        </pc:spChg>
      </pc:sldChg>
      <pc:sldChg chg="modSp">
        <pc:chgData name="Diego González Ugalde" userId="922d6636-b9f9-4dcc-a7a4-096c85dcc95d" providerId="ADAL" clId="{07A87C57-3608-4B7E-AD30-33B64327DCD0}" dt="2025-02-26T20:14:05.987" v="296" actId="20577"/>
        <pc:sldMkLst>
          <pc:docMk/>
          <pc:sldMk cId="1930074647" sldId="258"/>
        </pc:sldMkLst>
        <pc:spChg chg="mod">
          <ac:chgData name="Diego González Ugalde" userId="922d6636-b9f9-4dcc-a7a4-096c85dcc95d" providerId="ADAL" clId="{07A87C57-3608-4B7E-AD30-33B64327DCD0}" dt="2025-02-26T20:14:05.987" v="296" actId="20577"/>
          <ac:spMkLst>
            <pc:docMk/>
            <pc:sldMk cId="1930074647" sldId="258"/>
            <ac:spMk id="8" creationId="{B0480101-15AC-10F5-B714-608782B7AE28}"/>
          </ac:spMkLst>
        </pc:spChg>
      </pc:sldChg>
      <pc:sldChg chg="addSp modSp add">
        <pc:chgData name="Diego González Ugalde" userId="922d6636-b9f9-4dcc-a7a4-096c85dcc95d" providerId="ADAL" clId="{07A87C57-3608-4B7E-AD30-33B64327DCD0}" dt="2025-02-26T21:30:53.032" v="1033" actId="692"/>
        <pc:sldMkLst>
          <pc:docMk/>
          <pc:sldMk cId="2353486289" sldId="266"/>
        </pc:sldMkLst>
        <pc:spChg chg="mod">
          <ac:chgData name="Diego González Ugalde" userId="922d6636-b9f9-4dcc-a7a4-096c85dcc95d" providerId="ADAL" clId="{07A87C57-3608-4B7E-AD30-33B64327DCD0}" dt="2025-02-26T20:06:35.311" v="98" actId="1076"/>
          <ac:spMkLst>
            <pc:docMk/>
            <pc:sldMk cId="2353486289" sldId="266"/>
            <ac:spMk id="4" creationId="{82B227CD-52E0-DEA9-0740-B87805E2EACD}"/>
          </ac:spMkLst>
        </pc:spChg>
        <pc:spChg chg="add mod">
          <ac:chgData name="Diego González Ugalde" userId="922d6636-b9f9-4dcc-a7a4-096c85dcc95d" providerId="ADAL" clId="{07A87C57-3608-4B7E-AD30-33B64327DCD0}" dt="2025-02-26T20:09:20.097" v="240" actId="20577"/>
          <ac:spMkLst>
            <pc:docMk/>
            <pc:sldMk cId="2353486289" sldId="266"/>
            <ac:spMk id="5" creationId="{31A174E1-82FC-48B2-B7EA-B3AEBA746F10}"/>
          </ac:spMkLst>
        </pc:spChg>
        <pc:picChg chg="add mod">
          <ac:chgData name="Diego González Ugalde" userId="922d6636-b9f9-4dcc-a7a4-096c85dcc95d" providerId="ADAL" clId="{07A87C57-3608-4B7E-AD30-33B64327DCD0}" dt="2025-02-26T21:30:53.032" v="1033" actId="692"/>
          <ac:picMkLst>
            <pc:docMk/>
            <pc:sldMk cId="2353486289" sldId="266"/>
            <ac:picMk id="2" creationId="{83194CDD-3142-4D07-B545-D432559F3801}"/>
          </ac:picMkLst>
        </pc:picChg>
        <pc:picChg chg="add mod">
          <ac:chgData name="Diego González Ugalde" userId="922d6636-b9f9-4dcc-a7a4-096c85dcc95d" providerId="ADAL" clId="{07A87C57-3608-4B7E-AD30-33B64327DCD0}" dt="2025-02-26T21:30:49.383" v="1032" actId="692"/>
          <ac:picMkLst>
            <pc:docMk/>
            <pc:sldMk cId="2353486289" sldId="266"/>
            <ac:picMk id="6" creationId="{E9CD92C7-1951-494B-A6EE-2F97CB7521B3}"/>
          </ac:picMkLst>
        </pc:picChg>
      </pc:sldChg>
      <pc:sldChg chg="addSp delSp modSp add">
        <pc:chgData name="Diego González Ugalde" userId="922d6636-b9f9-4dcc-a7a4-096c85dcc95d" providerId="ADAL" clId="{07A87C57-3608-4B7E-AD30-33B64327DCD0}" dt="2025-02-26T21:31:22.860" v="1037" actId="692"/>
        <pc:sldMkLst>
          <pc:docMk/>
          <pc:sldMk cId="1074999618" sldId="267"/>
        </pc:sldMkLst>
        <pc:spChg chg="mod">
          <ac:chgData name="Diego González Ugalde" userId="922d6636-b9f9-4dcc-a7a4-096c85dcc95d" providerId="ADAL" clId="{07A87C57-3608-4B7E-AD30-33B64327DCD0}" dt="2025-02-26T20:28:41.790" v="332" actId="1076"/>
          <ac:spMkLst>
            <pc:docMk/>
            <pc:sldMk cId="1074999618" sldId="267"/>
            <ac:spMk id="4" creationId="{82B227CD-52E0-DEA9-0740-B87805E2EACD}"/>
          </ac:spMkLst>
        </pc:spChg>
        <pc:spChg chg="del mod">
          <ac:chgData name="Diego González Ugalde" userId="922d6636-b9f9-4dcc-a7a4-096c85dcc95d" providerId="ADAL" clId="{07A87C57-3608-4B7E-AD30-33B64327DCD0}" dt="2025-02-26T20:27:35.797" v="319" actId="478"/>
          <ac:spMkLst>
            <pc:docMk/>
            <pc:sldMk cId="1074999618" sldId="267"/>
            <ac:spMk id="5" creationId="{31A174E1-82FC-48B2-B7EA-B3AEBA746F10}"/>
          </ac:spMkLst>
        </pc:spChg>
        <pc:picChg chg="add mod">
          <ac:chgData name="Diego González Ugalde" userId="922d6636-b9f9-4dcc-a7a4-096c85dcc95d" providerId="ADAL" clId="{07A87C57-3608-4B7E-AD30-33B64327DCD0}" dt="2025-02-26T21:31:22.860" v="1037" actId="692"/>
          <ac:picMkLst>
            <pc:docMk/>
            <pc:sldMk cId="1074999618" sldId="267"/>
            <ac:picMk id="2" creationId="{D7158D2F-8499-4FF1-865A-1BE7BA93354F}"/>
          </ac:picMkLst>
        </pc:picChg>
      </pc:sldChg>
      <pc:sldChg chg="addSp delSp modSp add">
        <pc:chgData name="Diego González Ugalde" userId="922d6636-b9f9-4dcc-a7a4-096c85dcc95d" providerId="ADAL" clId="{07A87C57-3608-4B7E-AD30-33B64327DCD0}" dt="2025-02-26T21:16:19.349" v="895"/>
        <pc:sldMkLst>
          <pc:docMk/>
          <pc:sldMk cId="2617918568" sldId="268"/>
        </pc:sldMkLst>
        <pc:spChg chg="del mod">
          <ac:chgData name="Diego González Ugalde" userId="922d6636-b9f9-4dcc-a7a4-096c85dcc95d" providerId="ADAL" clId="{07A87C57-3608-4B7E-AD30-33B64327DCD0}" dt="2025-02-26T21:16:19.349" v="895"/>
          <ac:spMkLst>
            <pc:docMk/>
            <pc:sldMk cId="2617918568" sldId="268"/>
            <ac:spMk id="4" creationId="{82B227CD-52E0-DEA9-0740-B87805E2EACD}"/>
          </ac:spMkLst>
        </pc:spChg>
        <pc:picChg chg="del">
          <ac:chgData name="Diego González Ugalde" userId="922d6636-b9f9-4dcc-a7a4-096c85dcc95d" providerId="ADAL" clId="{07A87C57-3608-4B7E-AD30-33B64327DCD0}" dt="2025-02-26T20:34:39.255" v="338" actId="478"/>
          <ac:picMkLst>
            <pc:docMk/>
            <pc:sldMk cId="2617918568" sldId="268"/>
            <ac:picMk id="2" creationId="{D7158D2F-8499-4FF1-865A-1BE7BA93354F}"/>
          </ac:picMkLst>
        </pc:picChg>
        <pc:picChg chg="add del mod">
          <ac:chgData name="Diego González Ugalde" userId="922d6636-b9f9-4dcc-a7a4-096c85dcc95d" providerId="ADAL" clId="{07A87C57-3608-4B7E-AD30-33B64327DCD0}" dt="2025-02-26T21:16:19.349" v="893" actId="478"/>
          <ac:picMkLst>
            <pc:docMk/>
            <pc:sldMk cId="2617918568" sldId="268"/>
            <ac:picMk id="5" creationId="{9EC3C437-89FC-4081-B834-A1C0A094E0E6}"/>
          </ac:picMkLst>
        </pc:picChg>
      </pc:sldChg>
      <pc:sldChg chg="addSp delSp modSp add">
        <pc:chgData name="Diego González Ugalde" userId="922d6636-b9f9-4dcc-a7a4-096c85dcc95d" providerId="ADAL" clId="{07A87C57-3608-4B7E-AD30-33B64327DCD0}" dt="2025-02-26T21:31:14.442" v="1036" actId="2085"/>
        <pc:sldMkLst>
          <pc:docMk/>
          <pc:sldMk cId="2458136760" sldId="269"/>
        </pc:sldMkLst>
        <pc:spChg chg="mod">
          <ac:chgData name="Diego González Ugalde" userId="922d6636-b9f9-4dcc-a7a4-096c85dcc95d" providerId="ADAL" clId="{07A87C57-3608-4B7E-AD30-33B64327DCD0}" dt="2025-02-26T20:36:49.285" v="441" actId="1076"/>
          <ac:spMkLst>
            <pc:docMk/>
            <pc:sldMk cId="2458136760" sldId="269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07A87C57-3608-4B7E-AD30-33B64327DCD0}" dt="2025-02-26T21:14:47.611" v="776" actId="20577"/>
          <ac:spMkLst>
            <pc:docMk/>
            <pc:sldMk cId="2458136760" sldId="269"/>
            <ac:spMk id="5" creationId="{31A174E1-82FC-48B2-B7EA-B3AEBA746F10}"/>
          </ac:spMkLst>
        </pc:spChg>
        <pc:spChg chg="add mod">
          <ac:chgData name="Diego González Ugalde" userId="922d6636-b9f9-4dcc-a7a4-096c85dcc95d" providerId="ADAL" clId="{07A87C57-3608-4B7E-AD30-33B64327DCD0}" dt="2025-02-26T21:15:56.921" v="891" actId="20577"/>
          <ac:spMkLst>
            <pc:docMk/>
            <pc:sldMk cId="2458136760" sldId="269"/>
            <ac:spMk id="8" creationId="{FD572483-A03E-4068-820B-ACAF8B5CBDEE}"/>
          </ac:spMkLst>
        </pc:spChg>
        <pc:picChg chg="add mod">
          <ac:chgData name="Diego González Ugalde" userId="922d6636-b9f9-4dcc-a7a4-096c85dcc95d" providerId="ADAL" clId="{07A87C57-3608-4B7E-AD30-33B64327DCD0}" dt="2025-02-26T21:31:03.883" v="1034" actId="692"/>
          <ac:picMkLst>
            <pc:docMk/>
            <pc:sldMk cId="2458136760" sldId="269"/>
            <ac:picMk id="2" creationId="{6ADE95FA-8B15-4251-95DA-DC66BD4A5090}"/>
          </ac:picMkLst>
        </pc:picChg>
        <pc:picChg chg="add del mod">
          <ac:chgData name="Diego González Ugalde" userId="922d6636-b9f9-4dcc-a7a4-096c85dcc95d" providerId="ADAL" clId="{07A87C57-3608-4B7E-AD30-33B64327DCD0}" dt="2025-02-26T20:39:00.597" v="450" actId="478"/>
          <ac:picMkLst>
            <pc:docMk/>
            <pc:sldMk cId="2458136760" sldId="269"/>
            <ac:picMk id="6" creationId="{384F7857-BA84-4CCB-97B1-4B2A256CE18A}"/>
          </ac:picMkLst>
        </pc:picChg>
        <pc:picChg chg="add mod">
          <ac:chgData name="Diego González Ugalde" userId="922d6636-b9f9-4dcc-a7a4-096c85dcc95d" providerId="ADAL" clId="{07A87C57-3608-4B7E-AD30-33B64327DCD0}" dt="2025-02-26T21:31:14.442" v="1036" actId="2085"/>
          <ac:picMkLst>
            <pc:docMk/>
            <pc:sldMk cId="2458136760" sldId="269"/>
            <ac:picMk id="7" creationId="{BBE304E0-F072-4352-A5F2-9E39EAC6460A}"/>
          </ac:picMkLst>
        </pc:picChg>
      </pc:sldChg>
      <pc:sldChg chg="addSp modSp add ord">
        <pc:chgData name="Diego González Ugalde" userId="922d6636-b9f9-4dcc-a7a4-096c85dcc95d" providerId="ADAL" clId="{07A87C57-3608-4B7E-AD30-33B64327DCD0}" dt="2025-02-26T21:28:31.579" v="1020" actId="1076"/>
        <pc:sldMkLst>
          <pc:docMk/>
          <pc:sldMk cId="133185518" sldId="270"/>
        </pc:sldMkLst>
        <pc:spChg chg="mod">
          <ac:chgData name="Diego González Ugalde" userId="922d6636-b9f9-4dcc-a7a4-096c85dcc95d" providerId="ADAL" clId="{07A87C57-3608-4B7E-AD30-33B64327DCD0}" dt="2025-02-26T21:26:24.835" v="1012" actId="20577"/>
          <ac:spMkLst>
            <pc:docMk/>
            <pc:sldMk cId="133185518" sldId="270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07A87C57-3608-4B7E-AD30-33B64327DCD0}" dt="2025-02-26T21:24:22.250" v="1011" actId="20577"/>
          <ac:spMkLst>
            <pc:docMk/>
            <pc:sldMk cId="133185518" sldId="270"/>
            <ac:spMk id="5" creationId="{31A174E1-82FC-48B2-B7EA-B3AEBA746F10}"/>
          </ac:spMkLst>
        </pc:spChg>
        <pc:picChg chg="add mod">
          <ac:chgData name="Diego González Ugalde" userId="922d6636-b9f9-4dcc-a7a4-096c85dcc95d" providerId="ADAL" clId="{07A87C57-3608-4B7E-AD30-33B64327DCD0}" dt="2025-02-26T21:27:19.515" v="1014" actId="1076"/>
          <ac:picMkLst>
            <pc:docMk/>
            <pc:sldMk cId="133185518" sldId="270"/>
            <ac:picMk id="2" creationId="{FA287F8B-0B49-44D8-A9E0-9A4F103BC398}"/>
          </ac:picMkLst>
        </pc:picChg>
        <pc:picChg chg="add mod">
          <ac:chgData name="Diego González Ugalde" userId="922d6636-b9f9-4dcc-a7a4-096c85dcc95d" providerId="ADAL" clId="{07A87C57-3608-4B7E-AD30-33B64327DCD0}" dt="2025-02-26T21:28:31.579" v="1020" actId="1076"/>
          <ac:picMkLst>
            <pc:docMk/>
            <pc:sldMk cId="133185518" sldId="270"/>
            <ac:picMk id="6" creationId="{0DBC02BD-2EF4-4BA2-9FCB-FBD929EB4CF7}"/>
          </ac:picMkLst>
        </pc:picChg>
        <pc:picChg chg="add mod">
          <ac:chgData name="Diego González Ugalde" userId="922d6636-b9f9-4dcc-a7a4-096c85dcc95d" providerId="ADAL" clId="{07A87C57-3608-4B7E-AD30-33B64327DCD0}" dt="2025-02-26T21:28:25.472" v="1019" actId="1076"/>
          <ac:picMkLst>
            <pc:docMk/>
            <pc:sldMk cId="133185518" sldId="270"/>
            <ac:picMk id="7" creationId="{7AD463E8-2223-4C06-A68C-E7FCDF88EFB4}"/>
          </ac:picMkLst>
        </pc:picChg>
      </pc:sldChg>
      <pc:sldChg chg="addSp delSp modSp add ord">
        <pc:chgData name="Diego González Ugalde" userId="922d6636-b9f9-4dcc-a7a4-096c85dcc95d" providerId="ADAL" clId="{07A87C57-3608-4B7E-AD30-33B64327DCD0}" dt="2025-02-26T22:07:15.712" v="1232" actId="1076"/>
        <pc:sldMkLst>
          <pc:docMk/>
          <pc:sldMk cId="1483902200" sldId="271"/>
        </pc:sldMkLst>
        <pc:spChg chg="mod">
          <ac:chgData name="Diego González Ugalde" userId="922d6636-b9f9-4dcc-a7a4-096c85dcc95d" providerId="ADAL" clId="{07A87C57-3608-4B7E-AD30-33B64327DCD0}" dt="2025-02-26T21:32:29.416" v="1061" actId="20577"/>
          <ac:spMkLst>
            <pc:docMk/>
            <pc:sldMk cId="1483902200" sldId="271"/>
            <ac:spMk id="4" creationId="{82B227CD-52E0-DEA9-0740-B87805E2EACD}"/>
          </ac:spMkLst>
        </pc:spChg>
        <pc:spChg chg="del mod">
          <ac:chgData name="Diego González Ugalde" userId="922d6636-b9f9-4dcc-a7a4-096c85dcc95d" providerId="ADAL" clId="{07A87C57-3608-4B7E-AD30-33B64327DCD0}" dt="2025-02-26T22:06:43.682" v="1224" actId="478"/>
          <ac:spMkLst>
            <pc:docMk/>
            <pc:sldMk cId="1483902200" sldId="271"/>
            <ac:spMk id="5" creationId="{31A174E1-82FC-48B2-B7EA-B3AEBA746F10}"/>
          </ac:spMkLst>
        </pc:spChg>
        <pc:spChg chg="mod">
          <ac:chgData name="Diego González Ugalde" userId="922d6636-b9f9-4dcc-a7a4-096c85dcc95d" providerId="ADAL" clId="{07A87C57-3608-4B7E-AD30-33B64327DCD0}" dt="2025-02-26T22:07:06.167" v="1229" actId="1076"/>
          <ac:spMkLst>
            <pc:docMk/>
            <pc:sldMk cId="1483902200" sldId="271"/>
            <ac:spMk id="8" creationId="{FD572483-A03E-4068-820B-ACAF8B5CBDEE}"/>
          </ac:spMkLst>
        </pc:spChg>
        <pc:spChg chg="add del mod">
          <ac:chgData name="Diego González Ugalde" userId="922d6636-b9f9-4dcc-a7a4-096c85dcc95d" providerId="ADAL" clId="{07A87C57-3608-4B7E-AD30-33B64327DCD0}" dt="2025-02-26T21:35:56.079" v="1100" actId="478"/>
          <ac:spMkLst>
            <pc:docMk/>
            <pc:sldMk cId="1483902200" sldId="271"/>
            <ac:spMk id="11" creationId="{12C741F9-872A-4AF5-8017-157960B63649}"/>
          </ac:spMkLst>
        </pc:spChg>
        <pc:spChg chg="add mod">
          <ac:chgData name="Diego González Ugalde" userId="922d6636-b9f9-4dcc-a7a4-096c85dcc95d" providerId="ADAL" clId="{07A87C57-3608-4B7E-AD30-33B64327DCD0}" dt="2025-02-26T22:07:15.712" v="1232" actId="1076"/>
          <ac:spMkLst>
            <pc:docMk/>
            <pc:sldMk cId="1483902200" sldId="271"/>
            <ac:spMk id="12" creationId="{4345AE11-95AE-4F46-875B-DE98DF26F0ED}"/>
          </ac:spMkLst>
        </pc:spChg>
        <pc:spChg chg="add del mod">
          <ac:chgData name="Diego González Ugalde" userId="922d6636-b9f9-4dcc-a7a4-096c85dcc95d" providerId="ADAL" clId="{07A87C57-3608-4B7E-AD30-33B64327DCD0}" dt="2025-02-26T22:06:54.091" v="1228" actId="478"/>
          <ac:spMkLst>
            <pc:docMk/>
            <pc:sldMk cId="1483902200" sldId="271"/>
            <ac:spMk id="13" creationId="{4ACE73E0-06A3-4AA1-9DE3-680DD78D917D}"/>
          </ac:spMkLst>
        </pc:spChg>
        <pc:picChg chg="del">
          <ac:chgData name="Diego González Ugalde" userId="922d6636-b9f9-4dcc-a7a4-096c85dcc95d" providerId="ADAL" clId="{07A87C57-3608-4B7E-AD30-33B64327DCD0}" dt="2025-02-26T21:32:40.348" v="1062" actId="478"/>
          <ac:picMkLst>
            <pc:docMk/>
            <pc:sldMk cId="1483902200" sldId="271"/>
            <ac:picMk id="2" creationId="{6ADE95FA-8B15-4251-95DA-DC66BD4A5090}"/>
          </ac:picMkLst>
        </pc:picChg>
        <pc:picChg chg="add del mod">
          <ac:chgData name="Diego González Ugalde" userId="922d6636-b9f9-4dcc-a7a4-096c85dcc95d" providerId="ADAL" clId="{07A87C57-3608-4B7E-AD30-33B64327DCD0}" dt="2025-02-26T22:06:51.819" v="1227" actId="478"/>
          <ac:picMkLst>
            <pc:docMk/>
            <pc:sldMk cId="1483902200" sldId="271"/>
            <ac:picMk id="3" creationId="{15A3F908-FC5F-C07B-CF9B-C3673830988C}"/>
          </ac:picMkLst>
        </pc:picChg>
        <pc:picChg chg="add del mod">
          <ac:chgData name="Diego González Ugalde" userId="922d6636-b9f9-4dcc-a7a4-096c85dcc95d" providerId="ADAL" clId="{07A87C57-3608-4B7E-AD30-33B64327DCD0}" dt="2025-02-26T21:33:38.199" v="1069" actId="478"/>
          <ac:picMkLst>
            <pc:docMk/>
            <pc:sldMk cId="1483902200" sldId="271"/>
            <ac:picMk id="6" creationId="{E257444E-BE5A-4E52-9572-B76407A3EB19}"/>
          </ac:picMkLst>
        </pc:picChg>
        <pc:picChg chg="del mod">
          <ac:chgData name="Diego González Ugalde" userId="922d6636-b9f9-4dcc-a7a4-096c85dcc95d" providerId="ADAL" clId="{07A87C57-3608-4B7E-AD30-33B64327DCD0}" dt="2025-02-26T21:32:41.644" v="1064" actId="478"/>
          <ac:picMkLst>
            <pc:docMk/>
            <pc:sldMk cId="1483902200" sldId="271"/>
            <ac:picMk id="7" creationId="{BBE304E0-F072-4352-A5F2-9E39EAC6460A}"/>
          </ac:picMkLst>
        </pc:picChg>
        <pc:picChg chg="add mod">
          <ac:chgData name="Diego González Ugalde" userId="922d6636-b9f9-4dcc-a7a4-096c85dcc95d" providerId="ADAL" clId="{07A87C57-3608-4B7E-AD30-33B64327DCD0}" dt="2025-02-26T22:07:09.525" v="1230" actId="14100"/>
          <ac:picMkLst>
            <pc:docMk/>
            <pc:sldMk cId="1483902200" sldId="271"/>
            <ac:picMk id="9" creationId="{E76A4E50-1ECA-4193-B39B-CCEE3F4E3775}"/>
          </ac:picMkLst>
        </pc:picChg>
        <pc:picChg chg="add mod">
          <ac:chgData name="Diego González Ugalde" userId="922d6636-b9f9-4dcc-a7a4-096c85dcc95d" providerId="ADAL" clId="{07A87C57-3608-4B7E-AD30-33B64327DCD0}" dt="2025-02-26T22:07:12.245" v="1231" actId="14100"/>
          <ac:picMkLst>
            <pc:docMk/>
            <pc:sldMk cId="1483902200" sldId="271"/>
            <ac:picMk id="10" creationId="{45C12800-BB63-4B48-A096-C75E18047CCB}"/>
          </ac:picMkLst>
        </pc:picChg>
      </pc:sldChg>
    </pc:docChg>
  </pc:docChgLst>
  <pc:docChgLst>
    <pc:chgData name="Diego González Ugalde" userId="922d6636-b9f9-4dcc-a7a4-096c85dcc95d" providerId="ADAL" clId="{7C5641E7-1376-45DB-B4FA-3ED737201EC9}"/>
    <pc:docChg chg="undo redo custSel addSld delSld modSld sldOrd">
      <pc:chgData name="Diego González Ugalde" userId="922d6636-b9f9-4dcc-a7a4-096c85dcc95d" providerId="ADAL" clId="{7C5641E7-1376-45DB-B4FA-3ED737201EC9}" dt="2025-03-04T16:57:14.166" v="3588" actId="1076"/>
      <pc:docMkLst>
        <pc:docMk/>
      </pc:docMkLst>
      <pc:sldChg chg="addSp modSp">
        <pc:chgData name="Diego González Ugalde" userId="922d6636-b9f9-4dcc-a7a4-096c85dcc95d" providerId="ADAL" clId="{7C5641E7-1376-45DB-B4FA-3ED737201EC9}" dt="2025-03-03T22:56:54.386" v="3490" actId="20577"/>
        <pc:sldMkLst>
          <pc:docMk/>
          <pc:sldMk cId="2007067012" sldId="257"/>
        </pc:sldMkLst>
        <pc:spChg chg="mod">
          <ac:chgData name="Diego González Ugalde" userId="922d6636-b9f9-4dcc-a7a4-096c85dcc95d" providerId="ADAL" clId="{7C5641E7-1376-45DB-B4FA-3ED737201EC9}" dt="2025-03-03T22:56:34.130" v="3485" actId="1076"/>
          <ac:spMkLst>
            <pc:docMk/>
            <pc:sldMk cId="2007067012" sldId="257"/>
            <ac:spMk id="2" creationId="{0C1A2873-6961-4D69-AD74-D595DF7790F1}"/>
          </ac:spMkLst>
        </pc:spChg>
        <pc:spChg chg="mod">
          <ac:chgData name="Diego González Ugalde" userId="922d6636-b9f9-4dcc-a7a4-096c85dcc95d" providerId="ADAL" clId="{7C5641E7-1376-45DB-B4FA-3ED737201EC9}" dt="2025-03-03T22:56:47.291" v="3486" actId="1076"/>
          <ac:spMkLst>
            <pc:docMk/>
            <pc:sldMk cId="2007067012" sldId="257"/>
            <ac:spMk id="6" creationId="{43181D38-58B6-AC7A-CD2D-AFB5B838D143}"/>
          </ac:spMkLst>
        </pc:spChg>
        <pc:spChg chg="mod">
          <ac:chgData name="Diego González Ugalde" userId="922d6636-b9f9-4dcc-a7a4-096c85dcc95d" providerId="ADAL" clId="{7C5641E7-1376-45DB-B4FA-3ED737201EC9}" dt="2025-03-03T22:56:54.386" v="3490" actId="20577"/>
          <ac:spMkLst>
            <pc:docMk/>
            <pc:sldMk cId="2007067012" sldId="257"/>
            <ac:spMk id="8" creationId="{DC2D7687-6295-48A0-4636-F7998B96E163}"/>
          </ac:spMkLst>
        </pc:spChg>
        <pc:picChg chg="add mod">
          <ac:chgData name="Diego González Ugalde" userId="922d6636-b9f9-4dcc-a7a4-096c85dcc95d" providerId="ADAL" clId="{7C5641E7-1376-45DB-B4FA-3ED737201EC9}" dt="2025-02-28T23:48:18.667" v="807" actId="14100"/>
          <ac:picMkLst>
            <pc:docMk/>
            <pc:sldMk cId="2007067012" sldId="257"/>
            <ac:picMk id="3" creationId="{CFDC219C-F764-42EB-A3D2-ADC87237D77F}"/>
          </ac:picMkLst>
        </pc:picChg>
      </pc:sldChg>
      <pc:sldChg chg="modSp">
        <pc:chgData name="Diego González Ugalde" userId="922d6636-b9f9-4dcc-a7a4-096c85dcc95d" providerId="ADAL" clId="{7C5641E7-1376-45DB-B4FA-3ED737201EC9}" dt="2025-02-28T22:58:49.463" v="12" actId="20577"/>
        <pc:sldMkLst>
          <pc:docMk/>
          <pc:sldMk cId="1930074647" sldId="258"/>
        </pc:sldMkLst>
        <pc:spChg chg="mod">
          <ac:chgData name="Diego González Ugalde" userId="922d6636-b9f9-4dcc-a7a4-096c85dcc95d" providerId="ADAL" clId="{7C5641E7-1376-45DB-B4FA-3ED737201EC9}" dt="2025-02-28T22:58:49.463" v="12" actId="20577"/>
          <ac:spMkLst>
            <pc:docMk/>
            <pc:sldMk cId="1930074647" sldId="258"/>
            <ac:spMk id="6" creationId="{5DB83BDE-4342-096A-5607-CED51782D259}"/>
          </ac:spMkLst>
        </pc:spChg>
      </pc:sldChg>
      <pc:sldChg chg="del">
        <pc:chgData name="Diego González Ugalde" userId="922d6636-b9f9-4dcc-a7a4-096c85dcc95d" providerId="ADAL" clId="{7C5641E7-1376-45DB-B4FA-3ED737201EC9}" dt="2025-03-03T22:43:56.270" v="3372" actId="2696"/>
        <pc:sldMkLst>
          <pc:docMk/>
          <pc:sldMk cId="858087767" sldId="260"/>
        </pc:sldMkLst>
      </pc:sldChg>
      <pc:sldChg chg="del">
        <pc:chgData name="Diego González Ugalde" userId="922d6636-b9f9-4dcc-a7a4-096c85dcc95d" providerId="ADAL" clId="{7C5641E7-1376-45DB-B4FA-3ED737201EC9}" dt="2025-03-03T22:43:51.366" v="3370" actId="2696"/>
        <pc:sldMkLst>
          <pc:docMk/>
          <pc:sldMk cId="2543926875" sldId="261"/>
        </pc:sldMkLst>
      </pc:sldChg>
      <pc:sldChg chg="del">
        <pc:chgData name="Diego González Ugalde" userId="922d6636-b9f9-4dcc-a7a4-096c85dcc95d" providerId="ADAL" clId="{7C5641E7-1376-45DB-B4FA-3ED737201EC9}" dt="2025-03-03T22:43:53.633" v="3371" actId="2696"/>
        <pc:sldMkLst>
          <pc:docMk/>
          <pc:sldMk cId="4292471377" sldId="262"/>
        </pc:sldMkLst>
      </pc:sldChg>
      <pc:sldChg chg="addSp modSp">
        <pc:chgData name="Diego González Ugalde" userId="922d6636-b9f9-4dcc-a7a4-096c85dcc95d" providerId="ADAL" clId="{7C5641E7-1376-45DB-B4FA-3ED737201EC9}" dt="2025-03-04T15:31:46.720" v="3553" actId="115"/>
        <pc:sldMkLst>
          <pc:docMk/>
          <pc:sldMk cId="2233078456" sldId="263"/>
        </pc:sldMkLst>
        <pc:spChg chg="mod">
          <ac:chgData name="Diego González Ugalde" userId="922d6636-b9f9-4dcc-a7a4-096c85dcc95d" providerId="ADAL" clId="{7C5641E7-1376-45DB-B4FA-3ED737201EC9}" dt="2025-03-04T15:30:13.434" v="3539" actId="1076"/>
          <ac:spMkLst>
            <pc:docMk/>
            <pc:sldMk cId="2233078456" sldId="263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7C5641E7-1376-45DB-B4FA-3ED737201EC9}" dt="2025-03-04T15:31:46.720" v="3553" actId="115"/>
          <ac:spMkLst>
            <pc:docMk/>
            <pc:sldMk cId="2233078456" sldId="263"/>
            <ac:spMk id="5" creationId="{838FA99E-1C0B-8C7E-D662-8CAE53442530}"/>
          </ac:spMkLst>
        </pc:spChg>
        <pc:picChg chg="add mod">
          <ac:chgData name="Diego González Ugalde" userId="922d6636-b9f9-4dcc-a7a4-096c85dcc95d" providerId="ADAL" clId="{7C5641E7-1376-45DB-B4FA-3ED737201EC9}" dt="2025-03-04T15:31:11.063" v="3551" actId="692"/>
          <ac:picMkLst>
            <pc:docMk/>
            <pc:sldMk cId="2233078456" sldId="263"/>
            <ac:picMk id="6" creationId="{73D846DF-3E44-4F35-A104-740E391B8B34}"/>
          </ac:picMkLst>
        </pc:picChg>
      </pc:sldChg>
      <pc:sldChg chg="delSp modSp">
        <pc:chgData name="Diego González Ugalde" userId="922d6636-b9f9-4dcc-a7a4-096c85dcc95d" providerId="ADAL" clId="{7C5641E7-1376-45DB-B4FA-3ED737201EC9}" dt="2025-03-04T15:21:23.782" v="3536" actId="1076"/>
        <pc:sldMkLst>
          <pc:docMk/>
          <pc:sldMk cId="4213683110" sldId="264"/>
        </pc:sldMkLst>
        <pc:picChg chg="mod">
          <ac:chgData name="Diego González Ugalde" userId="922d6636-b9f9-4dcc-a7a4-096c85dcc95d" providerId="ADAL" clId="{7C5641E7-1376-45DB-B4FA-3ED737201EC9}" dt="2025-03-04T15:21:17.784" v="3535" actId="1076"/>
          <ac:picMkLst>
            <pc:docMk/>
            <pc:sldMk cId="4213683110" sldId="264"/>
            <ac:picMk id="6" creationId="{B4175774-AAE8-467B-9F1F-EC7EBC8F2B01}"/>
          </ac:picMkLst>
        </pc:picChg>
        <pc:picChg chg="mod">
          <ac:chgData name="Diego González Ugalde" userId="922d6636-b9f9-4dcc-a7a4-096c85dcc95d" providerId="ADAL" clId="{7C5641E7-1376-45DB-B4FA-3ED737201EC9}" dt="2025-03-04T15:21:23.782" v="3536" actId="1076"/>
          <ac:picMkLst>
            <pc:docMk/>
            <pc:sldMk cId="4213683110" sldId="264"/>
            <ac:picMk id="8" creationId="{385913DD-7AFE-4491-97E6-8AC871CFDDCF}"/>
          </ac:picMkLst>
        </pc:picChg>
        <pc:cxnChg chg="mod">
          <ac:chgData name="Diego González Ugalde" userId="922d6636-b9f9-4dcc-a7a4-096c85dcc95d" providerId="ADAL" clId="{7C5641E7-1376-45DB-B4FA-3ED737201EC9}" dt="2025-03-03T22:54:00.880" v="3457" actId="1076"/>
          <ac:cxnSpMkLst>
            <pc:docMk/>
            <pc:sldMk cId="4213683110" sldId="264"/>
            <ac:cxnSpMk id="10" creationId="{7952F5A1-1141-4BF3-8F80-EC4614B27434}"/>
          </ac:cxnSpMkLst>
        </pc:cxnChg>
        <pc:cxnChg chg="del">
          <ac:chgData name="Diego González Ugalde" userId="922d6636-b9f9-4dcc-a7a4-096c85dcc95d" providerId="ADAL" clId="{7C5641E7-1376-45DB-B4FA-3ED737201EC9}" dt="2025-03-03T22:54:12.721" v="3459" actId="478"/>
          <ac:cxnSpMkLst>
            <pc:docMk/>
            <pc:sldMk cId="4213683110" sldId="264"/>
            <ac:cxnSpMk id="12" creationId="{CA8A86FA-BCA5-4064-9D49-7EF9FF1111AD}"/>
          </ac:cxnSpMkLst>
        </pc:cxnChg>
      </pc:sldChg>
      <pc:sldChg chg="del">
        <pc:chgData name="Diego González Ugalde" userId="922d6636-b9f9-4dcc-a7a4-096c85dcc95d" providerId="ADAL" clId="{7C5641E7-1376-45DB-B4FA-3ED737201EC9}" dt="2025-03-03T22:44:11.470" v="3373" actId="2696"/>
        <pc:sldMkLst>
          <pc:docMk/>
          <pc:sldMk cId="3524625596" sldId="265"/>
        </pc:sldMkLst>
      </pc:sldChg>
      <pc:sldChg chg="modSp">
        <pc:chgData name="Diego González Ugalde" userId="922d6636-b9f9-4dcc-a7a4-096c85dcc95d" providerId="ADAL" clId="{7C5641E7-1376-45DB-B4FA-3ED737201EC9}" dt="2025-03-03T22:45:02.942" v="3396" actId="20577"/>
        <pc:sldMkLst>
          <pc:docMk/>
          <pc:sldMk cId="2353486289" sldId="266"/>
        </pc:sldMkLst>
        <pc:spChg chg="mod">
          <ac:chgData name="Diego González Ugalde" userId="922d6636-b9f9-4dcc-a7a4-096c85dcc95d" providerId="ADAL" clId="{7C5641E7-1376-45DB-B4FA-3ED737201EC9}" dt="2025-03-03T22:45:02.942" v="3396" actId="20577"/>
          <ac:spMkLst>
            <pc:docMk/>
            <pc:sldMk cId="2353486289" sldId="266"/>
            <ac:spMk id="5" creationId="{31A174E1-82FC-48B2-B7EA-B3AEBA746F10}"/>
          </ac:spMkLst>
        </pc:spChg>
      </pc:sldChg>
      <pc:sldChg chg="addSp modSp modTransition modAnim">
        <pc:chgData name="Diego González Ugalde" userId="922d6636-b9f9-4dcc-a7a4-096c85dcc95d" providerId="ADAL" clId="{7C5641E7-1376-45DB-B4FA-3ED737201EC9}" dt="2025-03-04T16:57:14.166" v="3588" actId="1076"/>
        <pc:sldMkLst>
          <pc:docMk/>
          <pc:sldMk cId="2617918568" sldId="268"/>
        </pc:sldMkLst>
        <pc:spChg chg="add mod">
          <ac:chgData name="Diego González Ugalde" userId="922d6636-b9f9-4dcc-a7a4-096c85dcc95d" providerId="ADAL" clId="{7C5641E7-1376-45DB-B4FA-3ED737201EC9}" dt="2025-03-04T16:57:14.166" v="3588" actId="1076"/>
          <ac:spMkLst>
            <pc:docMk/>
            <pc:sldMk cId="2617918568" sldId="268"/>
            <ac:spMk id="4" creationId="{D962A3A5-6BBE-4477-BDA2-1E071382A8FE}"/>
          </ac:spMkLst>
        </pc:spChg>
        <pc:picChg chg="add mod">
          <ac:chgData name="Diego González Ugalde" userId="922d6636-b9f9-4dcc-a7a4-096c85dcc95d" providerId="ADAL" clId="{7C5641E7-1376-45DB-B4FA-3ED737201EC9}" dt="2025-03-04T16:57:08.287" v="3587" actId="1076"/>
          <ac:picMkLst>
            <pc:docMk/>
            <pc:sldMk cId="2617918568" sldId="268"/>
            <ac:picMk id="2" creationId="{B764DAFC-D31F-493E-B66E-89FCE79201A5}"/>
          </ac:picMkLst>
        </pc:picChg>
      </pc:sldChg>
      <pc:sldChg chg="addSp modSp">
        <pc:chgData name="Diego González Ugalde" userId="922d6636-b9f9-4dcc-a7a4-096c85dcc95d" providerId="ADAL" clId="{7C5641E7-1376-45DB-B4FA-3ED737201EC9}" dt="2025-03-01T00:25:16.250" v="1604" actId="115"/>
        <pc:sldMkLst>
          <pc:docMk/>
          <pc:sldMk cId="2458136760" sldId="269"/>
        </pc:sldMkLst>
        <pc:spChg chg="add mod">
          <ac:chgData name="Diego González Ugalde" userId="922d6636-b9f9-4dcc-a7a4-096c85dcc95d" providerId="ADAL" clId="{7C5641E7-1376-45DB-B4FA-3ED737201EC9}" dt="2025-03-01T00:25:16.250" v="1604" actId="115"/>
          <ac:spMkLst>
            <pc:docMk/>
            <pc:sldMk cId="2458136760" sldId="269"/>
            <ac:spMk id="9" creationId="{AB36550C-0A8A-466D-837B-CF31B17923A7}"/>
          </ac:spMkLst>
        </pc:spChg>
      </pc:sldChg>
      <pc:sldChg chg="modSp">
        <pc:chgData name="Diego González Ugalde" userId="922d6636-b9f9-4dcc-a7a4-096c85dcc95d" providerId="ADAL" clId="{7C5641E7-1376-45DB-B4FA-3ED737201EC9}" dt="2025-03-01T00:15:13.114" v="1368" actId="14100"/>
        <pc:sldMkLst>
          <pc:docMk/>
          <pc:sldMk cId="1483902200" sldId="271"/>
        </pc:sldMkLst>
        <pc:spChg chg="mod">
          <ac:chgData name="Diego González Ugalde" userId="922d6636-b9f9-4dcc-a7a4-096c85dcc95d" providerId="ADAL" clId="{7C5641E7-1376-45DB-B4FA-3ED737201EC9}" dt="2025-03-01T00:12:47.674" v="1363" actId="1076"/>
          <ac:spMkLst>
            <pc:docMk/>
            <pc:sldMk cId="1483902200" sldId="271"/>
            <ac:spMk id="8" creationId="{FD572483-A03E-4068-820B-ACAF8B5CBDEE}"/>
          </ac:spMkLst>
        </pc:spChg>
        <pc:picChg chg="mod">
          <ac:chgData name="Diego González Ugalde" userId="922d6636-b9f9-4dcc-a7a4-096c85dcc95d" providerId="ADAL" clId="{7C5641E7-1376-45DB-B4FA-3ED737201EC9}" dt="2025-03-01T00:15:13.114" v="1368" actId="14100"/>
          <ac:picMkLst>
            <pc:docMk/>
            <pc:sldMk cId="1483902200" sldId="271"/>
            <ac:picMk id="9" creationId="{E76A4E50-1ECA-4193-B39B-CCEE3F4E3775}"/>
          </ac:picMkLst>
        </pc:picChg>
      </pc:sldChg>
      <pc:sldChg chg="addSp delSp modSp add modAnim">
        <pc:chgData name="Diego González Ugalde" userId="922d6636-b9f9-4dcc-a7a4-096c85dcc95d" providerId="ADAL" clId="{7C5641E7-1376-45DB-B4FA-3ED737201EC9}" dt="2025-03-04T15:46:13.141" v="3560"/>
        <pc:sldMkLst>
          <pc:docMk/>
          <pc:sldMk cId="14814065" sldId="272"/>
        </pc:sldMkLst>
        <pc:spChg chg="mod">
          <ac:chgData name="Diego González Ugalde" userId="922d6636-b9f9-4dcc-a7a4-096c85dcc95d" providerId="ADAL" clId="{7C5641E7-1376-45DB-B4FA-3ED737201EC9}" dt="2025-02-28T23:10:26.859" v="27" actId="20577"/>
          <ac:spMkLst>
            <pc:docMk/>
            <pc:sldMk cId="14814065" sldId="272"/>
            <ac:spMk id="4" creationId="{82B227CD-52E0-DEA9-0740-B87805E2EACD}"/>
          </ac:spMkLst>
        </pc:spChg>
        <pc:spChg chg="add mod">
          <ac:chgData name="Diego González Ugalde" userId="922d6636-b9f9-4dcc-a7a4-096c85dcc95d" providerId="ADAL" clId="{7C5641E7-1376-45DB-B4FA-3ED737201EC9}" dt="2025-02-28T23:24:43.309" v="412" actId="255"/>
          <ac:spMkLst>
            <pc:docMk/>
            <pc:sldMk cId="14814065" sldId="272"/>
            <ac:spMk id="6" creationId="{2EB42933-957A-4F7C-8A4C-D90C57EBF382}"/>
          </ac:spMkLst>
        </pc:spChg>
        <pc:spChg chg="add del mod">
          <ac:chgData name="Diego González Ugalde" userId="922d6636-b9f9-4dcc-a7a4-096c85dcc95d" providerId="ADAL" clId="{7C5641E7-1376-45DB-B4FA-3ED737201EC9}" dt="2025-02-28T23:23:55.878" v="402" actId="11529"/>
          <ac:spMkLst>
            <pc:docMk/>
            <pc:sldMk cId="14814065" sldId="272"/>
            <ac:spMk id="7" creationId="{BA3A4A45-5568-46BB-B4EE-B2884676D8A4}"/>
          </ac:spMkLst>
        </pc:spChg>
        <pc:spChg chg="mod">
          <ac:chgData name="Diego González Ugalde" userId="922d6636-b9f9-4dcc-a7a4-096c85dcc95d" providerId="ADAL" clId="{7C5641E7-1376-45DB-B4FA-3ED737201EC9}" dt="2025-02-28T23:24:15.967" v="404" actId="1076"/>
          <ac:spMkLst>
            <pc:docMk/>
            <pc:sldMk cId="14814065" sldId="272"/>
            <ac:spMk id="8" creationId="{FD572483-A03E-4068-820B-ACAF8B5CBDEE}"/>
          </ac:spMkLst>
        </pc:spChg>
        <pc:spChg chg="add mod">
          <ac:chgData name="Diego González Ugalde" userId="922d6636-b9f9-4dcc-a7a4-096c85dcc95d" providerId="ADAL" clId="{7C5641E7-1376-45DB-B4FA-3ED737201EC9}" dt="2025-02-28T23:28:54.176" v="644" actId="255"/>
          <ac:spMkLst>
            <pc:docMk/>
            <pc:sldMk cId="14814065" sldId="272"/>
            <ac:spMk id="11" creationId="{DB5038DC-7D1E-448B-92DB-BC21FCDC9B73}"/>
          </ac:spMkLst>
        </pc:spChg>
        <pc:picChg chg="add mod">
          <ac:chgData name="Diego González Ugalde" userId="922d6636-b9f9-4dcc-a7a4-096c85dcc95d" providerId="ADAL" clId="{7C5641E7-1376-45DB-B4FA-3ED737201EC9}" dt="2025-02-28T23:13:14.645" v="34" actId="1076"/>
          <ac:picMkLst>
            <pc:docMk/>
            <pc:sldMk cId="14814065" sldId="272"/>
            <ac:picMk id="2" creationId="{923CB6AF-106D-4F47-B8B7-441ACD54426E}"/>
          </ac:picMkLst>
        </pc:picChg>
        <pc:picChg chg="add mod">
          <ac:chgData name="Diego González Ugalde" userId="922d6636-b9f9-4dcc-a7a4-096c85dcc95d" providerId="ADAL" clId="{7C5641E7-1376-45DB-B4FA-3ED737201EC9}" dt="2025-02-28T23:24:31.295" v="409" actId="14100"/>
          <ac:picMkLst>
            <pc:docMk/>
            <pc:sldMk cId="14814065" sldId="272"/>
            <ac:picMk id="5" creationId="{6C346233-B2E0-464A-AB28-77CE7E7F9F39}"/>
          </ac:picMkLst>
        </pc:picChg>
        <pc:picChg chg="del">
          <ac:chgData name="Diego González Ugalde" userId="922d6636-b9f9-4dcc-a7a4-096c85dcc95d" providerId="ADAL" clId="{7C5641E7-1376-45DB-B4FA-3ED737201EC9}" dt="2025-02-28T23:13:04.524" v="29" actId="478"/>
          <ac:picMkLst>
            <pc:docMk/>
            <pc:sldMk cId="14814065" sldId="272"/>
            <ac:picMk id="9" creationId="{E76A4E50-1ECA-4193-B39B-CCEE3F4E3775}"/>
          </ac:picMkLst>
        </pc:picChg>
        <pc:picChg chg="del">
          <ac:chgData name="Diego González Ugalde" userId="922d6636-b9f9-4dcc-a7a4-096c85dcc95d" providerId="ADAL" clId="{7C5641E7-1376-45DB-B4FA-3ED737201EC9}" dt="2025-02-28T23:14:23.999" v="35" actId="478"/>
          <ac:picMkLst>
            <pc:docMk/>
            <pc:sldMk cId="14814065" sldId="272"/>
            <ac:picMk id="10" creationId="{45C12800-BB63-4B48-A096-C75E18047CCB}"/>
          </ac:picMkLst>
        </pc:picChg>
      </pc:sldChg>
      <pc:sldChg chg="addSp delSp modSp add ord">
        <pc:chgData name="Diego González Ugalde" userId="922d6636-b9f9-4dcc-a7a4-096c85dcc95d" providerId="ADAL" clId="{7C5641E7-1376-45DB-B4FA-3ED737201EC9}" dt="2025-02-28T23:39:13.783" v="760" actId="20577"/>
        <pc:sldMkLst>
          <pc:docMk/>
          <pc:sldMk cId="375210494" sldId="273"/>
        </pc:sldMkLst>
        <pc:spChg chg="mod">
          <ac:chgData name="Diego González Ugalde" userId="922d6636-b9f9-4dcc-a7a4-096c85dcc95d" providerId="ADAL" clId="{7C5641E7-1376-45DB-B4FA-3ED737201EC9}" dt="2025-02-28T23:16:06.848" v="127" actId="20577"/>
          <ac:spMkLst>
            <pc:docMk/>
            <pc:sldMk cId="375210494" sldId="273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7C5641E7-1376-45DB-B4FA-3ED737201EC9}" dt="2025-02-28T23:39:13.783" v="760" actId="20577"/>
          <ac:spMkLst>
            <pc:docMk/>
            <pc:sldMk cId="375210494" sldId="273"/>
            <ac:spMk id="5" creationId="{31A174E1-82FC-48B2-B7EA-B3AEBA746F10}"/>
          </ac:spMkLst>
        </pc:spChg>
        <pc:picChg chg="del">
          <ac:chgData name="Diego González Ugalde" userId="922d6636-b9f9-4dcc-a7a4-096c85dcc95d" providerId="ADAL" clId="{7C5641E7-1376-45DB-B4FA-3ED737201EC9}" dt="2025-02-28T23:17:53.845" v="217" actId="478"/>
          <ac:picMkLst>
            <pc:docMk/>
            <pc:sldMk cId="375210494" sldId="273"/>
            <ac:picMk id="2" creationId="{FA287F8B-0B49-44D8-A9E0-9A4F103BC398}"/>
          </ac:picMkLst>
        </pc:picChg>
        <pc:picChg chg="del">
          <ac:chgData name="Diego González Ugalde" userId="922d6636-b9f9-4dcc-a7a4-096c85dcc95d" providerId="ADAL" clId="{7C5641E7-1376-45DB-B4FA-3ED737201EC9}" dt="2025-02-28T23:17:54.623" v="219" actId="478"/>
          <ac:picMkLst>
            <pc:docMk/>
            <pc:sldMk cId="375210494" sldId="273"/>
            <ac:picMk id="6" creationId="{0DBC02BD-2EF4-4BA2-9FCB-FBD929EB4CF7}"/>
          </ac:picMkLst>
        </pc:picChg>
        <pc:picChg chg="del">
          <ac:chgData name="Diego González Ugalde" userId="922d6636-b9f9-4dcc-a7a4-096c85dcc95d" providerId="ADAL" clId="{7C5641E7-1376-45DB-B4FA-3ED737201EC9}" dt="2025-02-28T23:17:54.221" v="218" actId="478"/>
          <ac:picMkLst>
            <pc:docMk/>
            <pc:sldMk cId="375210494" sldId="273"/>
            <ac:picMk id="7" creationId="{7AD463E8-2223-4C06-A68C-E7FCDF88EFB4}"/>
          </ac:picMkLst>
        </pc:picChg>
        <pc:picChg chg="add mod">
          <ac:chgData name="Diego González Ugalde" userId="922d6636-b9f9-4dcc-a7a4-096c85dcc95d" providerId="ADAL" clId="{7C5641E7-1376-45DB-B4FA-3ED737201EC9}" dt="2025-02-28T23:35:08.647" v="719" actId="1076"/>
          <ac:picMkLst>
            <pc:docMk/>
            <pc:sldMk cId="375210494" sldId="273"/>
            <ac:picMk id="8" creationId="{D97EB155-BF09-424D-8BB0-A36538454289}"/>
          </ac:picMkLst>
        </pc:picChg>
        <pc:picChg chg="add mod">
          <ac:chgData name="Diego González Ugalde" userId="922d6636-b9f9-4dcc-a7a4-096c85dcc95d" providerId="ADAL" clId="{7C5641E7-1376-45DB-B4FA-3ED737201EC9}" dt="2025-02-28T23:33:35.194" v="716" actId="1076"/>
          <ac:picMkLst>
            <pc:docMk/>
            <pc:sldMk cId="375210494" sldId="273"/>
            <ac:picMk id="9" creationId="{78A899F9-D6B5-4A12-8391-35927AD49649}"/>
          </ac:picMkLst>
        </pc:picChg>
        <pc:picChg chg="add mod">
          <ac:chgData name="Diego González Ugalde" userId="922d6636-b9f9-4dcc-a7a4-096c85dcc95d" providerId="ADAL" clId="{7C5641E7-1376-45DB-B4FA-3ED737201EC9}" dt="2025-02-28T23:33:24.060" v="715" actId="14100"/>
          <ac:picMkLst>
            <pc:docMk/>
            <pc:sldMk cId="375210494" sldId="273"/>
            <ac:picMk id="10" creationId="{A574EF51-1C38-4FDE-9734-47B9D9DC1137}"/>
          </ac:picMkLst>
        </pc:picChg>
        <pc:picChg chg="add mod">
          <ac:chgData name="Diego González Ugalde" userId="922d6636-b9f9-4dcc-a7a4-096c85dcc95d" providerId="ADAL" clId="{7C5641E7-1376-45DB-B4FA-3ED737201EC9}" dt="2025-02-28T23:35:27.906" v="723" actId="14100"/>
          <ac:picMkLst>
            <pc:docMk/>
            <pc:sldMk cId="375210494" sldId="273"/>
            <ac:picMk id="11" creationId="{04A2CE04-2AFD-4158-8B27-B610323BA671}"/>
          </ac:picMkLst>
        </pc:picChg>
      </pc:sldChg>
      <pc:sldChg chg="addSp delSp modSp add ord">
        <pc:chgData name="Diego González Ugalde" userId="922d6636-b9f9-4dcc-a7a4-096c85dcc95d" providerId="ADAL" clId="{7C5641E7-1376-45DB-B4FA-3ED737201EC9}" dt="2025-03-04T15:56:06.566" v="3573" actId="1076"/>
        <pc:sldMkLst>
          <pc:docMk/>
          <pc:sldMk cId="508418356" sldId="274"/>
        </pc:sldMkLst>
        <pc:spChg chg="mod">
          <ac:chgData name="Diego González Ugalde" userId="922d6636-b9f9-4dcc-a7a4-096c85dcc95d" providerId="ADAL" clId="{7C5641E7-1376-45DB-B4FA-3ED737201EC9}" dt="2025-03-03T21:54:28.882" v="2115" actId="1076"/>
          <ac:spMkLst>
            <pc:docMk/>
            <pc:sldMk cId="508418356" sldId="274"/>
            <ac:spMk id="4" creationId="{82B227CD-52E0-DEA9-0740-B87805E2EACD}"/>
          </ac:spMkLst>
        </pc:spChg>
        <pc:spChg chg="del mod">
          <ac:chgData name="Diego González Ugalde" userId="922d6636-b9f9-4dcc-a7a4-096c85dcc95d" providerId="ADAL" clId="{7C5641E7-1376-45DB-B4FA-3ED737201EC9}" dt="2025-03-01T00:02:43.463" v="1058"/>
          <ac:spMkLst>
            <pc:docMk/>
            <pc:sldMk cId="508418356" sldId="274"/>
            <ac:spMk id="5" creationId="{31A174E1-82FC-48B2-B7EA-B3AEBA746F10}"/>
          </ac:spMkLst>
        </pc:spChg>
        <pc:spChg chg="add mod">
          <ac:chgData name="Diego González Ugalde" userId="922d6636-b9f9-4dcc-a7a4-096c85dcc95d" providerId="ADAL" clId="{7C5641E7-1376-45DB-B4FA-3ED737201EC9}" dt="2025-03-03T21:55:07.031" v="2131" actId="255"/>
          <ac:spMkLst>
            <pc:docMk/>
            <pc:sldMk cId="508418356" sldId="274"/>
            <ac:spMk id="12" creationId="{6A1EE43E-5184-455D-8CE4-12ABCC9DB7B6}"/>
          </ac:spMkLst>
        </pc:spChg>
        <pc:picChg chg="add mod">
          <ac:chgData name="Diego González Ugalde" userId="922d6636-b9f9-4dcc-a7a4-096c85dcc95d" providerId="ADAL" clId="{7C5641E7-1376-45DB-B4FA-3ED737201EC9}" dt="2025-03-04T15:55:57.852" v="3572" actId="1076"/>
          <ac:picMkLst>
            <pc:docMk/>
            <pc:sldMk cId="508418356" sldId="274"/>
            <ac:picMk id="2" creationId="{6EDEC297-6C88-4D74-BA8B-DA3F889DAB7D}"/>
          </ac:picMkLst>
        </pc:picChg>
        <pc:picChg chg="add del mod">
          <ac:chgData name="Diego González Ugalde" userId="922d6636-b9f9-4dcc-a7a4-096c85dcc95d" providerId="ADAL" clId="{7C5641E7-1376-45DB-B4FA-3ED737201EC9}" dt="2025-03-04T15:54:57.784" v="3561" actId="478"/>
          <ac:picMkLst>
            <pc:docMk/>
            <pc:sldMk cId="508418356" sldId="274"/>
            <ac:picMk id="6" creationId="{A9B4F3FB-D3CC-4E3C-996D-3CCF56030061}"/>
          </ac:picMkLst>
        </pc:picChg>
        <pc:picChg chg="add mod">
          <ac:chgData name="Diego González Ugalde" userId="922d6636-b9f9-4dcc-a7a4-096c85dcc95d" providerId="ADAL" clId="{7C5641E7-1376-45DB-B4FA-3ED737201EC9}" dt="2025-03-04T15:56:06.566" v="3573" actId="1076"/>
          <ac:picMkLst>
            <pc:docMk/>
            <pc:sldMk cId="508418356" sldId="274"/>
            <ac:picMk id="7" creationId="{465BBA74-5EEE-4E54-BABC-FFF8EE19FA95}"/>
          </ac:picMkLst>
        </pc:picChg>
        <pc:picChg chg="add mod">
          <ac:chgData name="Diego González Ugalde" userId="922d6636-b9f9-4dcc-a7a4-096c85dcc95d" providerId="ADAL" clId="{7C5641E7-1376-45DB-B4FA-3ED737201EC9}" dt="2025-03-04T15:55:21.750" v="3567" actId="1076"/>
          <ac:picMkLst>
            <pc:docMk/>
            <pc:sldMk cId="508418356" sldId="274"/>
            <ac:picMk id="8" creationId="{827EE832-642B-470F-836B-C70D38B0ED1A}"/>
          </ac:picMkLst>
        </pc:picChg>
        <pc:picChg chg="del">
          <ac:chgData name="Diego González Ugalde" userId="922d6636-b9f9-4dcc-a7a4-096c85dcc95d" providerId="ADAL" clId="{7C5641E7-1376-45DB-B4FA-3ED737201EC9}" dt="2025-03-01T00:02:43.810" v="1059" actId="478"/>
          <ac:picMkLst>
            <pc:docMk/>
            <pc:sldMk cId="508418356" sldId="274"/>
            <ac:picMk id="8" creationId="{D97EB155-BF09-424D-8BB0-A36538454289}"/>
          </ac:picMkLst>
        </pc:picChg>
        <pc:picChg chg="del">
          <ac:chgData name="Diego González Ugalde" userId="922d6636-b9f9-4dcc-a7a4-096c85dcc95d" providerId="ADAL" clId="{7C5641E7-1376-45DB-B4FA-3ED737201EC9}" dt="2025-03-01T00:02:44.495" v="1060" actId="478"/>
          <ac:picMkLst>
            <pc:docMk/>
            <pc:sldMk cId="508418356" sldId="274"/>
            <ac:picMk id="9" creationId="{78A899F9-D6B5-4A12-8391-35927AD49649}"/>
          </ac:picMkLst>
        </pc:picChg>
        <pc:picChg chg="del">
          <ac:chgData name="Diego González Ugalde" userId="922d6636-b9f9-4dcc-a7a4-096c85dcc95d" providerId="ADAL" clId="{7C5641E7-1376-45DB-B4FA-3ED737201EC9}" dt="2025-03-01T00:02:45.275" v="1061" actId="478"/>
          <ac:picMkLst>
            <pc:docMk/>
            <pc:sldMk cId="508418356" sldId="274"/>
            <ac:picMk id="10" creationId="{A574EF51-1C38-4FDE-9734-47B9D9DC1137}"/>
          </ac:picMkLst>
        </pc:picChg>
        <pc:picChg chg="del">
          <ac:chgData name="Diego González Ugalde" userId="922d6636-b9f9-4dcc-a7a4-096c85dcc95d" providerId="ADAL" clId="{7C5641E7-1376-45DB-B4FA-3ED737201EC9}" dt="2025-03-01T00:02:43.460" v="1056" actId="478"/>
          <ac:picMkLst>
            <pc:docMk/>
            <pc:sldMk cId="508418356" sldId="274"/>
            <ac:picMk id="11" creationId="{04A2CE04-2AFD-4158-8B27-B610323BA671}"/>
          </ac:picMkLst>
        </pc:picChg>
      </pc:sldChg>
      <pc:sldChg chg="addSp delSp modSp add modAnim">
        <pc:chgData name="Diego González Ugalde" userId="922d6636-b9f9-4dcc-a7a4-096c85dcc95d" providerId="ADAL" clId="{7C5641E7-1376-45DB-B4FA-3ED737201EC9}" dt="2025-03-03T22:49:00.195" v="3405"/>
        <pc:sldMkLst>
          <pc:docMk/>
          <pc:sldMk cId="3750771247" sldId="275"/>
        </pc:sldMkLst>
        <pc:spChg chg="mod">
          <ac:chgData name="Diego González Ugalde" userId="922d6636-b9f9-4dcc-a7a4-096c85dcc95d" providerId="ADAL" clId="{7C5641E7-1376-45DB-B4FA-3ED737201EC9}" dt="2025-02-28T23:52:35.786" v="864" actId="14100"/>
          <ac:spMkLst>
            <pc:docMk/>
            <pc:sldMk cId="3750771247" sldId="275"/>
            <ac:spMk id="4" creationId="{82B227CD-52E0-DEA9-0740-B87805E2EACD}"/>
          </ac:spMkLst>
        </pc:spChg>
        <pc:spChg chg="del">
          <ac:chgData name="Diego González Ugalde" userId="922d6636-b9f9-4dcc-a7a4-096c85dcc95d" providerId="ADAL" clId="{7C5641E7-1376-45DB-B4FA-3ED737201EC9}" dt="2025-02-28T23:55:21.864" v="948" actId="478"/>
          <ac:spMkLst>
            <pc:docMk/>
            <pc:sldMk cId="3750771247" sldId="275"/>
            <ac:spMk id="6" creationId="{2EB42933-957A-4F7C-8A4C-D90C57EBF382}"/>
          </ac:spMkLst>
        </pc:spChg>
        <pc:spChg chg="del mod">
          <ac:chgData name="Diego González Ugalde" userId="922d6636-b9f9-4dcc-a7a4-096c85dcc95d" providerId="ADAL" clId="{7C5641E7-1376-45DB-B4FA-3ED737201EC9}" dt="2025-02-28T23:51:11.792" v="860" actId="478"/>
          <ac:spMkLst>
            <pc:docMk/>
            <pc:sldMk cId="3750771247" sldId="275"/>
            <ac:spMk id="8" creationId="{FD572483-A03E-4068-820B-ACAF8B5CBDEE}"/>
          </ac:spMkLst>
        </pc:spChg>
        <pc:spChg chg="add mod">
          <ac:chgData name="Diego González Ugalde" userId="922d6636-b9f9-4dcc-a7a4-096c85dcc95d" providerId="ADAL" clId="{7C5641E7-1376-45DB-B4FA-3ED737201EC9}" dt="2025-02-28T23:54:25.075" v="923" actId="1076"/>
          <ac:spMkLst>
            <pc:docMk/>
            <pc:sldMk cId="3750771247" sldId="275"/>
            <ac:spMk id="9" creationId="{752DE13D-E573-44D6-B3D8-3640C0298A3F}"/>
          </ac:spMkLst>
        </pc:spChg>
        <pc:spChg chg="del">
          <ac:chgData name="Diego González Ugalde" userId="922d6636-b9f9-4dcc-a7a4-096c85dcc95d" providerId="ADAL" clId="{7C5641E7-1376-45DB-B4FA-3ED737201EC9}" dt="2025-02-28T23:57:43.020" v="1021" actId="478"/>
          <ac:spMkLst>
            <pc:docMk/>
            <pc:sldMk cId="3750771247" sldId="275"/>
            <ac:spMk id="11" creationId="{DB5038DC-7D1E-448B-92DB-BC21FCDC9B73}"/>
          </ac:spMkLst>
        </pc:spChg>
        <pc:spChg chg="add mod">
          <ac:chgData name="Diego González Ugalde" userId="922d6636-b9f9-4dcc-a7a4-096c85dcc95d" providerId="ADAL" clId="{7C5641E7-1376-45DB-B4FA-3ED737201EC9}" dt="2025-02-28T23:54:17.879" v="922" actId="1076"/>
          <ac:spMkLst>
            <pc:docMk/>
            <pc:sldMk cId="3750771247" sldId="275"/>
            <ac:spMk id="13" creationId="{5330C457-4060-41DC-BDE6-E1370B372289}"/>
          </ac:spMkLst>
        </pc:spChg>
        <pc:spChg chg="add mod">
          <ac:chgData name="Diego González Ugalde" userId="922d6636-b9f9-4dcc-a7a4-096c85dcc95d" providerId="ADAL" clId="{7C5641E7-1376-45DB-B4FA-3ED737201EC9}" dt="2025-02-28T23:55:01.192" v="945" actId="20577"/>
          <ac:spMkLst>
            <pc:docMk/>
            <pc:sldMk cId="3750771247" sldId="275"/>
            <ac:spMk id="14" creationId="{6246289E-D222-4B1F-9C63-F4FED3F4B4B2}"/>
          </ac:spMkLst>
        </pc:spChg>
        <pc:spChg chg="add mod">
          <ac:chgData name="Diego González Ugalde" userId="922d6636-b9f9-4dcc-a7a4-096c85dcc95d" providerId="ADAL" clId="{7C5641E7-1376-45DB-B4FA-3ED737201EC9}" dt="2025-02-28T23:56:20.925" v="977" actId="20577"/>
          <ac:spMkLst>
            <pc:docMk/>
            <pc:sldMk cId="3750771247" sldId="275"/>
            <ac:spMk id="15" creationId="{792F0BCF-051B-4A4C-93BC-79AA788F9B60}"/>
          </ac:spMkLst>
        </pc:spChg>
        <pc:spChg chg="add mod">
          <ac:chgData name="Diego González Ugalde" userId="922d6636-b9f9-4dcc-a7a4-096c85dcc95d" providerId="ADAL" clId="{7C5641E7-1376-45DB-B4FA-3ED737201EC9}" dt="2025-02-28T23:57:36.257" v="1020" actId="1076"/>
          <ac:spMkLst>
            <pc:docMk/>
            <pc:sldMk cId="3750771247" sldId="275"/>
            <ac:spMk id="16" creationId="{6482CAC4-8A56-4323-B29C-9303FBF889CB}"/>
          </ac:spMkLst>
        </pc:spChg>
        <pc:spChg chg="add mod">
          <ac:chgData name="Diego González Ugalde" userId="922d6636-b9f9-4dcc-a7a4-096c85dcc95d" providerId="ADAL" clId="{7C5641E7-1376-45DB-B4FA-3ED737201EC9}" dt="2025-03-01T00:02:02.227" v="1053" actId="1076"/>
          <ac:spMkLst>
            <pc:docMk/>
            <pc:sldMk cId="3750771247" sldId="275"/>
            <ac:spMk id="17" creationId="{326004AF-55CF-4514-A359-DC7FE21EECC8}"/>
          </ac:spMkLst>
        </pc:spChg>
        <pc:picChg chg="del">
          <ac:chgData name="Diego González Ugalde" userId="922d6636-b9f9-4dcc-a7a4-096c85dcc95d" providerId="ADAL" clId="{7C5641E7-1376-45DB-B4FA-3ED737201EC9}" dt="2025-02-28T23:50:38.395" v="810" actId="478"/>
          <ac:picMkLst>
            <pc:docMk/>
            <pc:sldMk cId="3750771247" sldId="275"/>
            <ac:picMk id="2" creationId="{923CB6AF-106D-4F47-B8B7-441ACD54426E}"/>
          </ac:picMkLst>
        </pc:picChg>
        <pc:picChg chg="del">
          <ac:chgData name="Diego González Ugalde" userId="922d6636-b9f9-4dcc-a7a4-096c85dcc95d" providerId="ADAL" clId="{7C5641E7-1376-45DB-B4FA-3ED737201EC9}" dt="2025-02-28T23:50:41.289" v="812" actId="478"/>
          <ac:picMkLst>
            <pc:docMk/>
            <pc:sldMk cId="3750771247" sldId="275"/>
            <ac:picMk id="5" creationId="{6C346233-B2E0-464A-AB28-77CE7E7F9F39}"/>
          </ac:picMkLst>
        </pc:picChg>
        <pc:picChg chg="add mod">
          <ac:chgData name="Diego González Ugalde" userId="922d6636-b9f9-4dcc-a7a4-096c85dcc95d" providerId="ADAL" clId="{7C5641E7-1376-45DB-B4FA-3ED737201EC9}" dt="2025-03-01T00:01:57.512" v="1052" actId="1076"/>
          <ac:picMkLst>
            <pc:docMk/>
            <pc:sldMk cId="3750771247" sldId="275"/>
            <ac:picMk id="7" creationId="{7368DE2E-CD50-4E9A-B36B-538963B64510}"/>
          </ac:picMkLst>
        </pc:picChg>
      </pc:sldChg>
      <pc:sldChg chg="addSp delSp modSp add">
        <pc:chgData name="Diego González Ugalde" userId="922d6636-b9f9-4dcc-a7a4-096c85dcc95d" providerId="ADAL" clId="{7C5641E7-1376-45DB-B4FA-3ED737201EC9}" dt="2025-03-01T00:12:13.406" v="1362" actId="478"/>
        <pc:sldMkLst>
          <pc:docMk/>
          <pc:sldMk cId="4224959004" sldId="276"/>
        </pc:sldMkLst>
        <pc:spChg chg="mod">
          <ac:chgData name="Diego González Ugalde" userId="922d6636-b9f9-4dcc-a7a4-096c85dcc95d" providerId="ADAL" clId="{7C5641E7-1376-45DB-B4FA-3ED737201EC9}" dt="2025-03-01T00:07:47.550" v="1251"/>
          <ac:spMkLst>
            <pc:docMk/>
            <pc:sldMk cId="4224959004" sldId="276"/>
            <ac:spMk id="4" creationId="{82B227CD-52E0-DEA9-0740-B87805E2EACD}"/>
          </ac:spMkLst>
        </pc:spChg>
        <pc:spChg chg="add del mod">
          <ac:chgData name="Diego González Ugalde" userId="922d6636-b9f9-4dcc-a7a4-096c85dcc95d" providerId="ADAL" clId="{7C5641E7-1376-45DB-B4FA-3ED737201EC9}" dt="2025-03-01T00:12:13.406" v="1362" actId="478"/>
          <ac:spMkLst>
            <pc:docMk/>
            <pc:sldMk cId="4224959004" sldId="276"/>
            <ac:spMk id="5" creationId="{EBB64C20-3DC7-42BA-BDE1-473A26ED04D8}"/>
          </ac:spMkLst>
        </pc:spChg>
        <pc:spChg chg="del">
          <ac:chgData name="Diego González Ugalde" userId="922d6636-b9f9-4dcc-a7a4-096c85dcc95d" providerId="ADAL" clId="{7C5641E7-1376-45DB-B4FA-3ED737201EC9}" dt="2025-03-01T00:04:42.943" v="1200" actId="478"/>
          <ac:spMkLst>
            <pc:docMk/>
            <pc:sldMk cId="4224959004" sldId="276"/>
            <ac:spMk id="9" creationId="{752DE13D-E573-44D6-B3D8-3640C0298A3F}"/>
          </ac:spMkLst>
        </pc:spChg>
        <pc:spChg chg="del mod">
          <ac:chgData name="Diego González Ugalde" userId="922d6636-b9f9-4dcc-a7a4-096c85dcc95d" providerId="ADAL" clId="{7C5641E7-1376-45DB-B4FA-3ED737201EC9}" dt="2025-03-01T00:04:51.701" v="1203" actId="478"/>
          <ac:spMkLst>
            <pc:docMk/>
            <pc:sldMk cId="4224959004" sldId="276"/>
            <ac:spMk id="13" creationId="{5330C457-4060-41DC-BDE6-E1370B372289}"/>
          </ac:spMkLst>
        </pc:spChg>
        <pc:spChg chg="del">
          <ac:chgData name="Diego González Ugalde" userId="922d6636-b9f9-4dcc-a7a4-096c85dcc95d" providerId="ADAL" clId="{7C5641E7-1376-45DB-B4FA-3ED737201EC9}" dt="2025-03-01T00:04:53.059" v="1204" actId="478"/>
          <ac:spMkLst>
            <pc:docMk/>
            <pc:sldMk cId="4224959004" sldId="276"/>
            <ac:spMk id="14" creationId="{6246289E-D222-4B1F-9C63-F4FED3F4B4B2}"/>
          </ac:spMkLst>
        </pc:spChg>
        <pc:spChg chg="del">
          <ac:chgData name="Diego González Ugalde" userId="922d6636-b9f9-4dcc-a7a4-096c85dcc95d" providerId="ADAL" clId="{7C5641E7-1376-45DB-B4FA-3ED737201EC9}" dt="2025-03-01T00:04:54.631" v="1205" actId="478"/>
          <ac:spMkLst>
            <pc:docMk/>
            <pc:sldMk cId="4224959004" sldId="276"/>
            <ac:spMk id="15" creationId="{792F0BCF-051B-4A4C-93BC-79AA788F9B60}"/>
          </ac:spMkLst>
        </pc:spChg>
        <pc:spChg chg="del">
          <ac:chgData name="Diego González Ugalde" userId="922d6636-b9f9-4dcc-a7a4-096c85dcc95d" providerId="ADAL" clId="{7C5641E7-1376-45DB-B4FA-3ED737201EC9}" dt="2025-03-01T00:04:56.798" v="1206" actId="478"/>
          <ac:spMkLst>
            <pc:docMk/>
            <pc:sldMk cId="4224959004" sldId="276"/>
            <ac:spMk id="16" creationId="{6482CAC4-8A56-4323-B29C-9303FBF889CB}"/>
          </ac:spMkLst>
        </pc:spChg>
        <pc:spChg chg="del">
          <ac:chgData name="Diego González Ugalde" userId="922d6636-b9f9-4dcc-a7a4-096c85dcc95d" providerId="ADAL" clId="{7C5641E7-1376-45DB-B4FA-3ED737201EC9}" dt="2025-03-01T00:04:45.509" v="1201" actId="478"/>
          <ac:spMkLst>
            <pc:docMk/>
            <pc:sldMk cId="4224959004" sldId="276"/>
            <ac:spMk id="17" creationId="{326004AF-55CF-4514-A359-DC7FE21EECC8}"/>
          </ac:spMkLst>
        </pc:spChg>
        <pc:picChg chg="add mod">
          <ac:chgData name="Diego González Ugalde" userId="922d6636-b9f9-4dcc-a7a4-096c85dcc95d" providerId="ADAL" clId="{7C5641E7-1376-45DB-B4FA-3ED737201EC9}" dt="2025-03-01T00:07:33.689" v="1246" actId="1076"/>
          <ac:picMkLst>
            <pc:docMk/>
            <pc:sldMk cId="4224959004" sldId="276"/>
            <ac:picMk id="2" creationId="{6CF3D5ED-4776-4DD3-B8A9-4AA2379C6BC3}"/>
          </ac:picMkLst>
        </pc:picChg>
        <pc:picChg chg="del">
          <ac:chgData name="Diego González Ugalde" userId="922d6636-b9f9-4dcc-a7a4-096c85dcc95d" providerId="ADAL" clId="{7C5641E7-1376-45DB-B4FA-3ED737201EC9}" dt="2025-03-01T00:04:41.579" v="1199" actId="478"/>
          <ac:picMkLst>
            <pc:docMk/>
            <pc:sldMk cId="4224959004" sldId="276"/>
            <ac:picMk id="7" creationId="{7368DE2E-CD50-4E9A-B36B-538963B64510}"/>
          </ac:picMkLst>
        </pc:picChg>
      </pc:sldChg>
      <pc:sldChg chg="addSp delSp modSp add">
        <pc:chgData name="Diego González Ugalde" userId="922d6636-b9f9-4dcc-a7a4-096c85dcc95d" providerId="ADAL" clId="{7C5641E7-1376-45DB-B4FA-3ED737201EC9}" dt="2025-03-01T00:11:30.531" v="1361" actId="14861"/>
        <pc:sldMkLst>
          <pc:docMk/>
          <pc:sldMk cId="3647063683" sldId="277"/>
        </pc:sldMkLst>
        <pc:spChg chg="del">
          <ac:chgData name="Diego González Ugalde" userId="922d6636-b9f9-4dcc-a7a4-096c85dcc95d" providerId="ADAL" clId="{7C5641E7-1376-45DB-B4FA-3ED737201EC9}" dt="2025-03-01T00:08:27.682" v="1257" actId="478"/>
          <ac:spMkLst>
            <pc:docMk/>
            <pc:sldMk cId="3647063683" sldId="277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7C5641E7-1376-45DB-B4FA-3ED737201EC9}" dt="2025-03-01T00:11:30.531" v="1361" actId="14861"/>
          <ac:spMkLst>
            <pc:docMk/>
            <pc:sldMk cId="3647063683" sldId="277"/>
            <ac:spMk id="5" creationId="{EBB64C20-3DC7-42BA-BDE1-473A26ED04D8}"/>
          </ac:spMkLst>
        </pc:spChg>
        <pc:spChg chg="add mod">
          <ac:chgData name="Diego González Ugalde" userId="922d6636-b9f9-4dcc-a7a4-096c85dcc95d" providerId="ADAL" clId="{7C5641E7-1376-45DB-B4FA-3ED737201EC9}" dt="2025-03-01T00:10:23.856" v="1357" actId="1076"/>
          <ac:spMkLst>
            <pc:docMk/>
            <pc:sldMk cId="3647063683" sldId="277"/>
            <ac:spMk id="7" creationId="{85D1936D-4113-4582-BA73-D1FB0D726FA9}"/>
          </ac:spMkLst>
        </pc:spChg>
        <pc:picChg chg="del">
          <ac:chgData name="Diego González Ugalde" userId="922d6636-b9f9-4dcc-a7a4-096c85dcc95d" providerId="ADAL" clId="{7C5641E7-1376-45DB-B4FA-3ED737201EC9}" dt="2025-03-01T00:08:25.828" v="1256" actId="478"/>
          <ac:picMkLst>
            <pc:docMk/>
            <pc:sldMk cId="3647063683" sldId="277"/>
            <ac:picMk id="2" creationId="{6CF3D5ED-4776-4DD3-B8A9-4AA2379C6BC3}"/>
          </ac:picMkLst>
        </pc:picChg>
      </pc:sldChg>
      <pc:sldChg chg="addSp delSp modSp add">
        <pc:chgData name="Diego González Ugalde" userId="922d6636-b9f9-4dcc-a7a4-096c85dcc95d" providerId="ADAL" clId="{7C5641E7-1376-45DB-B4FA-3ED737201EC9}" dt="2025-03-04T15:43:27.832" v="3557" actId="20577"/>
        <pc:sldMkLst>
          <pc:docMk/>
          <pc:sldMk cId="1658913162" sldId="278"/>
        </pc:sldMkLst>
        <pc:spChg chg="mod">
          <ac:chgData name="Diego González Ugalde" userId="922d6636-b9f9-4dcc-a7a4-096c85dcc95d" providerId="ADAL" clId="{7C5641E7-1376-45DB-B4FA-3ED737201EC9}" dt="2025-03-04T15:43:27.832" v="3557" actId="20577"/>
          <ac:spMkLst>
            <pc:docMk/>
            <pc:sldMk cId="1658913162" sldId="278"/>
            <ac:spMk id="8" creationId="{FD572483-A03E-4068-820B-ACAF8B5CBDEE}"/>
          </ac:spMkLst>
        </pc:spChg>
        <pc:picChg chg="add mod">
          <ac:chgData name="Diego González Ugalde" userId="922d6636-b9f9-4dcc-a7a4-096c85dcc95d" providerId="ADAL" clId="{7C5641E7-1376-45DB-B4FA-3ED737201EC9}" dt="2025-03-01T00:16:39.158" v="1480" actId="1076"/>
          <ac:picMkLst>
            <pc:docMk/>
            <pc:sldMk cId="1658913162" sldId="278"/>
            <ac:picMk id="2" creationId="{50A9DC73-EE6B-4941-AA10-D6BFD76CD7F9}"/>
          </ac:picMkLst>
        </pc:picChg>
        <pc:picChg chg="del">
          <ac:chgData name="Diego González Ugalde" userId="922d6636-b9f9-4dcc-a7a4-096c85dcc95d" providerId="ADAL" clId="{7C5641E7-1376-45DB-B4FA-3ED737201EC9}" dt="2025-03-01T00:15:39.044" v="1370" actId="478"/>
          <ac:picMkLst>
            <pc:docMk/>
            <pc:sldMk cId="1658913162" sldId="278"/>
            <ac:picMk id="9" creationId="{E76A4E50-1ECA-4193-B39B-CCEE3F4E3775}"/>
          </ac:picMkLst>
        </pc:picChg>
        <pc:picChg chg="del">
          <ac:chgData name="Diego González Ugalde" userId="922d6636-b9f9-4dcc-a7a4-096c85dcc95d" providerId="ADAL" clId="{7C5641E7-1376-45DB-B4FA-3ED737201EC9}" dt="2025-03-01T00:15:39.479" v="1371" actId="478"/>
          <ac:picMkLst>
            <pc:docMk/>
            <pc:sldMk cId="1658913162" sldId="278"/>
            <ac:picMk id="10" creationId="{45C12800-BB63-4B48-A096-C75E18047CCB}"/>
          </ac:picMkLst>
        </pc:picChg>
      </pc:sldChg>
      <pc:sldChg chg="addSp delSp modSp add del">
        <pc:chgData name="Diego González Ugalde" userId="922d6636-b9f9-4dcc-a7a4-096c85dcc95d" providerId="ADAL" clId="{7C5641E7-1376-45DB-B4FA-3ED737201EC9}" dt="2025-03-04T16:05:53.106" v="3576" actId="2696"/>
        <pc:sldMkLst>
          <pc:docMk/>
          <pc:sldMk cId="3999715543" sldId="279"/>
        </pc:sldMkLst>
        <pc:spChg chg="mod">
          <ac:chgData name="Diego González Ugalde" userId="922d6636-b9f9-4dcc-a7a4-096c85dcc95d" providerId="ADAL" clId="{7C5641E7-1376-45DB-B4FA-3ED737201EC9}" dt="2025-03-01T00:21:30.536" v="1562" actId="20577"/>
          <ac:spMkLst>
            <pc:docMk/>
            <pc:sldMk cId="3999715543" sldId="279"/>
            <ac:spMk id="4" creationId="{82B227CD-52E0-DEA9-0740-B87805E2EACD}"/>
          </ac:spMkLst>
        </pc:spChg>
        <pc:picChg chg="del">
          <ac:chgData name="Diego González Ugalde" userId="922d6636-b9f9-4dcc-a7a4-096c85dcc95d" providerId="ADAL" clId="{7C5641E7-1376-45DB-B4FA-3ED737201EC9}" dt="2025-03-01T00:19:53.711" v="1485" actId="478"/>
          <ac:picMkLst>
            <pc:docMk/>
            <pc:sldMk cId="3999715543" sldId="279"/>
            <ac:picMk id="2" creationId="{D7158D2F-8499-4FF1-865A-1BE7BA93354F}"/>
          </ac:picMkLst>
        </pc:picChg>
        <pc:picChg chg="add mod">
          <ac:chgData name="Diego González Ugalde" userId="922d6636-b9f9-4dcc-a7a4-096c85dcc95d" providerId="ADAL" clId="{7C5641E7-1376-45DB-B4FA-3ED737201EC9}" dt="2025-03-01T00:21:23.111" v="1561" actId="14100"/>
          <ac:picMkLst>
            <pc:docMk/>
            <pc:sldMk cId="3999715543" sldId="279"/>
            <ac:picMk id="5" creationId="{B3B4C56F-C7DD-4018-8AAF-3E65833A09A3}"/>
          </ac:picMkLst>
        </pc:picChg>
      </pc:sldChg>
      <pc:sldChg chg="addSp delSp modSp add ord">
        <pc:chgData name="Diego González Ugalde" userId="922d6636-b9f9-4dcc-a7a4-096c85dcc95d" providerId="ADAL" clId="{7C5641E7-1376-45DB-B4FA-3ED737201EC9}" dt="2025-03-03T22:23:10.621" v="2736"/>
        <pc:sldMkLst>
          <pc:docMk/>
          <pc:sldMk cId="1581296924" sldId="280"/>
        </pc:sldMkLst>
        <pc:spChg chg="mod">
          <ac:chgData name="Diego González Ugalde" userId="922d6636-b9f9-4dcc-a7a4-096c85dcc95d" providerId="ADAL" clId="{7C5641E7-1376-45DB-B4FA-3ED737201EC9}" dt="2025-03-03T22:11:30.760" v="2241" actId="6549"/>
          <ac:spMkLst>
            <pc:docMk/>
            <pc:sldMk cId="1581296924" sldId="280"/>
            <ac:spMk id="4" creationId="{82B227CD-52E0-DEA9-0740-B87805E2EACD}"/>
          </ac:spMkLst>
        </pc:spChg>
        <pc:spChg chg="add mod">
          <ac:chgData name="Diego González Ugalde" userId="922d6636-b9f9-4dcc-a7a4-096c85dcc95d" providerId="ADAL" clId="{7C5641E7-1376-45DB-B4FA-3ED737201EC9}" dt="2025-03-03T22:14:43.412" v="2387" actId="20577"/>
          <ac:spMkLst>
            <pc:docMk/>
            <pc:sldMk cId="1581296924" sldId="280"/>
            <ac:spMk id="9" creationId="{D03BFA4A-7A70-496B-905B-7986F88F330C}"/>
          </ac:spMkLst>
        </pc:spChg>
        <pc:spChg chg="mod">
          <ac:chgData name="Diego González Ugalde" userId="922d6636-b9f9-4dcc-a7a4-096c85dcc95d" providerId="ADAL" clId="{7C5641E7-1376-45DB-B4FA-3ED737201EC9}" dt="2025-03-03T22:09:08.464" v="2231" actId="20577"/>
          <ac:spMkLst>
            <pc:docMk/>
            <pc:sldMk cId="1581296924" sldId="280"/>
            <ac:spMk id="12" creationId="{6A1EE43E-5184-455D-8CE4-12ABCC9DB7B6}"/>
          </ac:spMkLst>
        </pc:spChg>
        <pc:picChg chg="del">
          <ac:chgData name="Diego González Ugalde" userId="922d6636-b9f9-4dcc-a7a4-096c85dcc95d" providerId="ADAL" clId="{7C5641E7-1376-45DB-B4FA-3ED737201EC9}" dt="2025-03-03T22:06:39.146" v="2145" actId="478"/>
          <ac:picMkLst>
            <pc:docMk/>
            <pc:sldMk cId="1581296924" sldId="280"/>
            <ac:picMk id="2" creationId="{6EDEC297-6C88-4D74-BA8B-DA3F889DAB7D}"/>
          </ac:picMkLst>
        </pc:picChg>
        <pc:picChg chg="add del mod">
          <ac:chgData name="Diego González Ugalde" userId="922d6636-b9f9-4dcc-a7a4-096c85dcc95d" providerId="ADAL" clId="{7C5641E7-1376-45DB-B4FA-3ED737201EC9}" dt="2025-03-03T22:11:32.817" v="2242" actId="478"/>
          <ac:picMkLst>
            <pc:docMk/>
            <pc:sldMk cId="1581296924" sldId="280"/>
            <ac:picMk id="5" creationId="{F652FBD8-762A-48A4-8916-17CD13BD04DE}"/>
          </ac:picMkLst>
        </pc:picChg>
        <pc:picChg chg="del">
          <ac:chgData name="Diego González Ugalde" userId="922d6636-b9f9-4dcc-a7a4-096c85dcc95d" providerId="ADAL" clId="{7C5641E7-1376-45DB-B4FA-3ED737201EC9}" dt="2025-03-03T22:06:39.919" v="2147" actId="478"/>
          <ac:picMkLst>
            <pc:docMk/>
            <pc:sldMk cId="1581296924" sldId="280"/>
            <ac:picMk id="6" creationId="{A9B4F3FB-D3CC-4E3C-996D-3CCF56030061}"/>
          </ac:picMkLst>
        </pc:picChg>
        <pc:picChg chg="del">
          <ac:chgData name="Diego González Ugalde" userId="922d6636-b9f9-4dcc-a7a4-096c85dcc95d" providerId="ADAL" clId="{7C5641E7-1376-45DB-B4FA-3ED737201EC9}" dt="2025-03-03T22:06:39.538" v="2146" actId="478"/>
          <ac:picMkLst>
            <pc:docMk/>
            <pc:sldMk cId="1581296924" sldId="280"/>
            <ac:picMk id="7" creationId="{465BBA74-5EEE-4E54-BABC-FFF8EE19FA95}"/>
          </ac:picMkLst>
        </pc:picChg>
        <pc:picChg chg="add mod">
          <ac:chgData name="Diego González Ugalde" userId="922d6636-b9f9-4dcc-a7a4-096c85dcc95d" providerId="ADAL" clId="{7C5641E7-1376-45DB-B4FA-3ED737201EC9}" dt="2025-03-03T22:14:59.008" v="2390" actId="692"/>
          <ac:picMkLst>
            <pc:docMk/>
            <pc:sldMk cId="1581296924" sldId="280"/>
            <ac:picMk id="8" creationId="{15ED3718-A9C4-452E-BC97-C12D1371BDDD}"/>
          </ac:picMkLst>
        </pc:picChg>
        <pc:picChg chg="add mod">
          <ac:chgData name="Diego González Ugalde" userId="922d6636-b9f9-4dcc-a7a4-096c85dcc95d" providerId="ADAL" clId="{7C5641E7-1376-45DB-B4FA-3ED737201EC9}" dt="2025-03-03T22:15:01.123" v="2391" actId="692"/>
          <ac:picMkLst>
            <pc:docMk/>
            <pc:sldMk cId="1581296924" sldId="280"/>
            <ac:picMk id="10" creationId="{5A836541-AC4B-4792-9DC8-45AE79AC62EE}"/>
          </ac:picMkLst>
        </pc:picChg>
      </pc:sldChg>
      <pc:sldChg chg="addSp delSp modSp add">
        <pc:chgData name="Diego González Ugalde" userId="922d6636-b9f9-4dcc-a7a4-096c85dcc95d" providerId="ADAL" clId="{7C5641E7-1376-45DB-B4FA-3ED737201EC9}" dt="2025-03-03T22:50:22.125" v="3419" actId="20577"/>
        <pc:sldMkLst>
          <pc:docMk/>
          <pc:sldMk cId="3436412934" sldId="281"/>
        </pc:sldMkLst>
        <pc:spChg chg="mod">
          <ac:chgData name="Diego González Ugalde" userId="922d6636-b9f9-4dcc-a7a4-096c85dcc95d" providerId="ADAL" clId="{7C5641E7-1376-45DB-B4FA-3ED737201EC9}" dt="2025-03-03T22:50:22.125" v="3419" actId="20577"/>
          <ac:spMkLst>
            <pc:docMk/>
            <pc:sldMk cId="3436412934" sldId="281"/>
            <ac:spMk id="12" creationId="{6A1EE43E-5184-455D-8CE4-12ABCC9DB7B6}"/>
          </ac:spMkLst>
        </pc:spChg>
        <pc:picChg chg="del">
          <ac:chgData name="Diego González Ugalde" userId="922d6636-b9f9-4dcc-a7a4-096c85dcc95d" providerId="ADAL" clId="{7C5641E7-1376-45DB-B4FA-3ED737201EC9}" dt="2025-03-03T22:16:51.203" v="2557" actId="478"/>
          <ac:picMkLst>
            <pc:docMk/>
            <pc:sldMk cId="3436412934" sldId="281"/>
            <ac:picMk id="2" creationId="{6EDEC297-6C88-4D74-BA8B-DA3F889DAB7D}"/>
          </ac:picMkLst>
        </pc:picChg>
        <pc:picChg chg="add mod">
          <ac:chgData name="Diego González Ugalde" userId="922d6636-b9f9-4dcc-a7a4-096c85dcc95d" providerId="ADAL" clId="{7C5641E7-1376-45DB-B4FA-3ED737201EC9}" dt="2025-03-03T22:22:05.504" v="2734" actId="1076"/>
          <ac:picMkLst>
            <pc:docMk/>
            <pc:sldMk cId="3436412934" sldId="281"/>
            <ac:picMk id="5" creationId="{4E0875BD-B5EE-471B-BE2A-EDEBD9F91F7C}"/>
          </ac:picMkLst>
        </pc:picChg>
        <pc:picChg chg="del">
          <ac:chgData name="Diego González Ugalde" userId="922d6636-b9f9-4dcc-a7a4-096c85dcc95d" providerId="ADAL" clId="{7C5641E7-1376-45DB-B4FA-3ED737201EC9}" dt="2025-03-03T22:16:52.638" v="2560" actId="478"/>
          <ac:picMkLst>
            <pc:docMk/>
            <pc:sldMk cId="3436412934" sldId="281"/>
            <ac:picMk id="6" creationId="{A9B4F3FB-D3CC-4E3C-996D-3CCF56030061}"/>
          </ac:picMkLst>
        </pc:picChg>
        <pc:picChg chg="del mod">
          <ac:chgData name="Diego González Ugalde" userId="922d6636-b9f9-4dcc-a7a4-096c85dcc95d" providerId="ADAL" clId="{7C5641E7-1376-45DB-B4FA-3ED737201EC9}" dt="2025-03-03T22:16:51.871" v="2559" actId="478"/>
          <ac:picMkLst>
            <pc:docMk/>
            <pc:sldMk cId="3436412934" sldId="281"/>
            <ac:picMk id="7" creationId="{465BBA74-5EEE-4E54-BABC-FFF8EE19FA95}"/>
          </ac:picMkLst>
        </pc:picChg>
        <pc:picChg chg="add mod">
          <ac:chgData name="Diego González Ugalde" userId="922d6636-b9f9-4dcc-a7a4-096c85dcc95d" providerId="ADAL" clId="{7C5641E7-1376-45DB-B4FA-3ED737201EC9}" dt="2025-03-03T22:22:07.452" v="2735" actId="1076"/>
          <ac:picMkLst>
            <pc:docMk/>
            <pc:sldMk cId="3436412934" sldId="281"/>
            <ac:picMk id="8" creationId="{C37C9882-9616-47ED-8B3E-06DA58A45206}"/>
          </ac:picMkLst>
        </pc:picChg>
        <pc:picChg chg="add mod">
          <ac:chgData name="Diego González Ugalde" userId="922d6636-b9f9-4dcc-a7a4-096c85dcc95d" providerId="ADAL" clId="{7C5641E7-1376-45DB-B4FA-3ED737201EC9}" dt="2025-03-03T22:21:14.629" v="2671" actId="14100"/>
          <ac:picMkLst>
            <pc:docMk/>
            <pc:sldMk cId="3436412934" sldId="281"/>
            <ac:picMk id="9" creationId="{CB472E30-2CA5-4599-B552-FC8ABE6662DE}"/>
          </ac:picMkLst>
        </pc:picChg>
      </pc:sldChg>
      <pc:sldChg chg="modSp add del">
        <pc:chgData name="Diego González Ugalde" userId="922d6636-b9f9-4dcc-a7a4-096c85dcc95d" providerId="ADAL" clId="{7C5641E7-1376-45DB-B4FA-3ED737201EC9}" dt="2025-03-03T22:50:32.841" v="3420" actId="2696"/>
        <pc:sldMkLst>
          <pc:docMk/>
          <pc:sldMk cId="3799044310" sldId="282"/>
        </pc:sldMkLst>
        <pc:spChg chg="mod">
          <ac:chgData name="Diego González Ugalde" userId="922d6636-b9f9-4dcc-a7a4-096c85dcc95d" providerId="ADAL" clId="{7C5641E7-1376-45DB-B4FA-3ED737201EC9}" dt="2025-03-03T22:25:14.527" v="2963" actId="20577"/>
          <ac:spMkLst>
            <pc:docMk/>
            <pc:sldMk cId="3799044310" sldId="282"/>
            <ac:spMk id="12" creationId="{6A1EE43E-5184-455D-8CE4-12ABCC9DB7B6}"/>
          </ac:spMkLst>
        </pc:spChg>
      </pc:sldChg>
      <pc:sldChg chg="addSp delSp modSp add">
        <pc:chgData name="Diego González Ugalde" userId="922d6636-b9f9-4dcc-a7a4-096c85dcc95d" providerId="ADAL" clId="{7C5641E7-1376-45DB-B4FA-3ED737201EC9}" dt="2025-03-04T16:03:10.760" v="3574" actId="692"/>
        <pc:sldMkLst>
          <pc:docMk/>
          <pc:sldMk cId="4086103131" sldId="283"/>
        </pc:sldMkLst>
        <pc:spChg chg="mod">
          <ac:chgData name="Diego González Ugalde" userId="922d6636-b9f9-4dcc-a7a4-096c85dcc95d" providerId="ADAL" clId="{7C5641E7-1376-45DB-B4FA-3ED737201EC9}" dt="2025-03-03T23:00:26.426" v="3531" actId="20577"/>
          <ac:spMkLst>
            <pc:docMk/>
            <pc:sldMk cId="4086103131" sldId="283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7C5641E7-1376-45DB-B4FA-3ED737201EC9}" dt="2025-03-03T22:35:30.294" v="3355" actId="1076"/>
          <ac:spMkLst>
            <pc:docMk/>
            <pc:sldMk cId="4086103131" sldId="283"/>
            <ac:spMk id="12" creationId="{6A1EE43E-5184-455D-8CE4-12ABCC9DB7B6}"/>
          </ac:spMkLst>
        </pc:spChg>
        <pc:picChg chg="add del mod">
          <ac:chgData name="Diego González Ugalde" userId="922d6636-b9f9-4dcc-a7a4-096c85dcc95d" providerId="ADAL" clId="{7C5641E7-1376-45DB-B4FA-3ED737201EC9}" dt="2025-03-03T22:34:37.273" v="3289" actId="478"/>
          <ac:picMkLst>
            <pc:docMk/>
            <pc:sldMk cId="4086103131" sldId="283"/>
            <ac:picMk id="2" creationId="{A28EFD96-7FFC-41AD-9383-D410ACD4EBB2}"/>
          </ac:picMkLst>
        </pc:picChg>
        <pc:picChg chg="del">
          <ac:chgData name="Diego González Ugalde" userId="922d6636-b9f9-4dcc-a7a4-096c85dcc95d" providerId="ADAL" clId="{7C5641E7-1376-45DB-B4FA-3ED737201EC9}" dt="2025-03-03T22:31:17.075" v="3104" actId="478"/>
          <ac:picMkLst>
            <pc:docMk/>
            <pc:sldMk cId="4086103131" sldId="283"/>
            <ac:picMk id="5" creationId="{4E0875BD-B5EE-471B-BE2A-EDEBD9F91F7C}"/>
          </ac:picMkLst>
        </pc:picChg>
        <pc:picChg chg="add mod">
          <ac:chgData name="Diego González Ugalde" userId="922d6636-b9f9-4dcc-a7a4-096c85dcc95d" providerId="ADAL" clId="{7C5641E7-1376-45DB-B4FA-3ED737201EC9}" dt="2025-03-04T16:03:10.760" v="3574" actId="692"/>
          <ac:picMkLst>
            <pc:docMk/>
            <pc:sldMk cId="4086103131" sldId="283"/>
            <ac:picMk id="6" creationId="{3F7297F4-5D64-4770-B5E4-6C1D30613829}"/>
          </ac:picMkLst>
        </pc:picChg>
        <pc:picChg chg="del">
          <ac:chgData name="Diego González Ugalde" userId="922d6636-b9f9-4dcc-a7a4-096c85dcc95d" providerId="ADAL" clId="{7C5641E7-1376-45DB-B4FA-3ED737201EC9}" dt="2025-03-03T22:31:16.260" v="3103" actId="478"/>
          <ac:picMkLst>
            <pc:docMk/>
            <pc:sldMk cId="4086103131" sldId="283"/>
            <ac:picMk id="8" creationId="{C37C9882-9616-47ED-8B3E-06DA58A45206}"/>
          </ac:picMkLst>
        </pc:picChg>
        <pc:picChg chg="del">
          <ac:chgData name="Diego González Ugalde" userId="922d6636-b9f9-4dcc-a7a4-096c85dcc95d" providerId="ADAL" clId="{7C5641E7-1376-45DB-B4FA-3ED737201EC9}" dt="2025-03-03T22:31:15.699" v="3102" actId="478"/>
          <ac:picMkLst>
            <pc:docMk/>
            <pc:sldMk cId="4086103131" sldId="283"/>
            <ac:picMk id="9" creationId="{CB472E30-2CA5-4599-B552-FC8ABE6662DE}"/>
          </ac:picMkLst>
        </pc:picChg>
      </pc:sldChg>
      <pc:sldChg chg="addSp modSp add">
        <pc:chgData name="Diego González Ugalde" userId="922d6636-b9f9-4dcc-a7a4-096c85dcc95d" providerId="ADAL" clId="{7C5641E7-1376-45DB-B4FA-3ED737201EC9}" dt="2025-03-03T22:37:42.180" v="3369" actId="1076"/>
        <pc:sldMkLst>
          <pc:docMk/>
          <pc:sldMk cId="2974583640" sldId="284"/>
        </pc:sldMkLst>
        <pc:spChg chg="mod">
          <ac:chgData name="Diego González Ugalde" userId="922d6636-b9f9-4dcc-a7a4-096c85dcc95d" providerId="ADAL" clId="{7C5641E7-1376-45DB-B4FA-3ED737201EC9}" dt="2025-03-03T22:37:01.968" v="3363" actId="1076"/>
          <ac:spMkLst>
            <pc:docMk/>
            <pc:sldMk cId="2974583640" sldId="284"/>
            <ac:spMk id="4" creationId="{82B227CD-52E0-DEA9-0740-B87805E2EACD}"/>
          </ac:spMkLst>
        </pc:spChg>
        <pc:spChg chg="mod">
          <ac:chgData name="Diego González Ugalde" userId="922d6636-b9f9-4dcc-a7a4-096c85dcc95d" providerId="ADAL" clId="{7C5641E7-1376-45DB-B4FA-3ED737201EC9}" dt="2025-03-03T22:37:05.655" v="3364" actId="1076"/>
          <ac:spMkLst>
            <pc:docMk/>
            <pc:sldMk cId="2974583640" sldId="284"/>
            <ac:spMk id="12" creationId="{6A1EE43E-5184-455D-8CE4-12ABCC9DB7B6}"/>
          </ac:spMkLst>
        </pc:spChg>
        <pc:picChg chg="mod">
          <ac:chgData name="Diego González Ugalde" userId="922d6636-b9f9-4dcc-a7a4-096c85dcc95d" providerId="ADAL" clId="{7C5641E7-1376-45DB-B4FA-3ED737201EC9}" dt="2025-03-03T22:37:32.760" v="3368" actId="692"/>
          <ac:picMkLst>
            <pc:docMk/>
            <pc:sldMk cId="2974583640" sldId="284"/>
            <ac:picMk id="2" creationId="{A28EFD96-7FFC-41AD-9383-D410ACD4EBB2}"/>
          </ac:picMkLst>
        </pc:picChg>
        <pc:picChg chg="add mod">
          <ac:chgData name="Diego González Ugalde" userId="922d6636-b9f9-4dcc-a7a4-096c85dcc95d" providerId="ADAL" clId="{7C5641E7-1376-45DB-B4FA-3ED737201EC9}" dt="2025-03-03T22:37:42.180" v="3369" actId="1076"/>
          <ac:picMkLst>
            <pc:docMk/>
            <pc:sldMk cId="2974583640" sldId="284"/>
            <ac:picMk id="5" creationId="{E62E5EB1-FB1A-40DD-8BF3-8FF26A3B15E2}"/>
          </ac:picMkLst>
        </pc:picChg>
      </pc:sldChg>
      <pc:sldChg chg="addSp delSp modSp add ord delAnim">
        <pc:chgData name="Diego González Ugalde" userId="922d6636-b9f9-4dcc-a7a4-096c85dcc95d" providerId="ADAL" clId="{7C5641E7-1376-45DB-B4FA-3ED737201EC9}" dt="2025-03-04T16:08:32.564" v="3584" actId="14100"/>
        <pc:sldMkLst>
          <pc:docMk/>
          <pc:sldMk cId="2789603946" sldId="285"/>
        </pc:sldMkLst>
        <pc:spChg chg="del">
          <ac:chgData name="Diego González Ugalde" userId="922d6636-b9f9-4dcc-a7a4-096c85dcc95d" providerId="ADAL" clId="{7C5641E7-1376-45DB-B4FA-3ED737201EC9}" dt="2025-03-03T22:59:03.976" v="3493" actId="478"/>
          <ac:spMkLst>
            <pc:docMk/>
            <pc:sldMk cId="2789603946" sldId="285"/>
            <ac:spMk id="4" creationId="{D962A3A5-6BBE-4477-BDA2-1E071382A8FE}"/>
          </ac:spMkLst>
        </pc:spChg>
        <pc:picChg chg="del">
          <ac:chgData name="Diego González Ugalde" userId="922d6636-b9f9-4dcc-a7a4-096c85dcc95d" providerId="ADAL" clId="{7C5641E7-1376-45DB-B4FA-3ED737201EC9}" dt="2025-03-03T22:59:01.762" v="3492" actId="478"/>
          <ac:picMkLst>
            <pc:docMk/>
            <pc:sldMk cId="2789603946" sldId="285"/>
            <ac:picMk id="2" creationId="{B764DAFC-D31F-493E-B66E-89FCE79201A5}"/>
          </ac:picMkLst>
        </pc:picChg>
        <pc:picChg chg="add mod">
          <ac:chgData name="Diego González Ugalde" userId="922d6636-b9f9-4dcc-a7a4-096c85dcc95d" providerId="ADAL" clId="{7C5641E7-1376-45DB-B4FA-3ED737201EC9}" dt="2025-03-04T16:08:32.564" v="3584" actId="14100"/>
          <ac:picMkLst>
            <pc:docMk/>
            <pc:sldMk cId="2789603946" sldId="285"/>
            <ac:picMk id="4" creationId="{77248000-BC1E-41E2-A355-E89480B78745}"/>
          </ac:picMkLst>
        </pc:picChg>
        <pc:picChg chg="add mod">
          <ac:chgData name="Diego González Ugalde" userId="922d6636-b9f9-4dcc-a7a4-096c85dcc95d" providerId="ADAL" clId="{7C5641E7-1376-45DB-B4FA-3ED737201EC9}" dt="2025-03-03T22:59:47.453" v="3501" actId="14100"/>
          <ac:picMkLst>
            <pc:docMk/>
            <pc:sldMk cId="2789603946" sldId="285"/>
            <ac:picMk id="5" creationId="{68449F92-C12C-4F64-AFF9-671F8897EE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3FCE9-3C79-E349-9023-E622B2A57762}" type="datetimeFigureOut">
              <a:rPr lang="es-CR" smtClean="0"/>
              <a:t>4/3/2025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3AAF-5EE9-6042-B9EB-042B93B975A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0637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53AAF-5EE9-6042-B9EB-042B93B975A4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760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5B5DC-B421-CBAD-EF90-2CB67C7E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D64256-E4A7-8B8A-EA22-F8BC835B8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B17F1-FE0C-3D0C-D068-7916C85D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C622-EA3A-44AE-BD03-2093D10CB831}" type="datetime1">
              <a:rPr lang="es-CR" smtClean="0"/>
              <a:t>4/3/2025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20386-85E8-C1D2-81DA-84767AF6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23818-97EF-2D83-D416-1D2B0C29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046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7B024-E0E2-A100-2F44-CC4D24E3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EF36C0-9892-8AF2-AA50-CF72982E7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FC6A9-7C32-4102-C237-BCAB1373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91EF-91C6-4438-A175-E318D1024422}" type="datetime1">
              <a:rPr lang="es-CR" smtClean="0"/>
              <a:t>4/3/2025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660E0D-116A-B0C1-AB94-62772223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990C6-0AF9-68BA-F1D9-91707D28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5948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AC20BA-5436-0759-AC47-180F2814F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DE8CC6-0865-CCD4-F528-93FCC6B47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D5112-86F8-87E7-0E79-1F332FA6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063D-27FE-4283-9EF1-FB0CCD28CAF6}" type="datetime1">
              <a:rPr lang="es-CR" smtClean="0"/>
              <a:t>4/3/2025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365F6-C749-59E5-D40C-4D068184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6117AE-F7CA-9982-5DF6-33DCFAC6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7735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9316A-58B0-8122-9C23-59845DE3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EF4CD4-ABD0-729C-CC60-2B0DC1C3E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ED1AE-412F-6CD2-8575-EFBFC1DC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B4A-1554-4FAD-8640-2410EF0EF4D7}" type="datetime1">
              <a:rPr lang="es-CR" smtClean="0"/>
              <a:t>4/3/2025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7A6414-86D0-287F-6313-879B54A0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E862C1-9ADA-9C5D-81D1-190B34F1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654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15D95-D3E4-46DC-4040-D7F990D9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77C4A-04B6-47CD-87CF-FAB6609BA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1968CA-9AAE-A6F2-8A3C-E179BC1D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8692-75B7-47C8-8C37-3F8021775449}" type="datetime1">
              <a:rPr lang="es-CR" smtClean="0"/>
              <a:t>4/3/2025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FD882-190A-6866-B460-78AA0A1F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8FE9D2-1888-4918-259E-E175A074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650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AF454-A2A0-FC8E-48D5-6317579D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1F752-FF56-7453-98F8-08148AC39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1CAF33-0CA6-822A-49B7-8A11DC9A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B3720-0E0D-0187-3F0E-139B3827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8B73-B6CF-4BC3-8704-6AE8ECC43BB5}" type="datetime1">
              <a:rPr lang="es-CR" smtClean="0"/>
              <a:t>4/3/2025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794C77-DE06-D93F-5CD2-F72D5DD3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7D525-A9AD-9F8E-C70A-70A21096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35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4725D-5A23-7D3E-4AED-502870EB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0F321A-67F8-3321-0651-360CA8E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66FDD-E03D-0101-32AE-42AA571C7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2BDBF0-A241-F31A-830D-9D175D8FF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45CF0D-73A2-17B4-50CE-195BCE93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76DD76-F5DD-1044-409D-D082EAB2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F0D9-4EEF-4F97-ADF4-4A5710A89459}" type="datetime1">
              <a:rPr lang="es-CR" smtClean="0"/>
              <a:t>4/3/2025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29D1DD-D032-85E0-7262-AE156EE9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373E84-D406-F98A-A1AF-264F2740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34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EC71B-89D0-56A4-C650-6D9F9436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3A4300-CBEE-16B9-416C-5925DE08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8419-E1C7-478D-9583-296C1D17D6BE}" type="datetime1">
              <a:rPr lang="es-CR" smtClean="0"/>
              <a:t>4/3/2025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85C3AF-BDAB-20A1-A25A-8E6E62A6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3E1CC2-1305-B9A1-417E-0E2D14B3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4281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EC11F2-EDAF-4226-65AD-5AF3C251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C01-3347-489E-8168-62D2F1FF4B81}" type="datetime1">
              <a:rPr lang="es-CR" smtClean="0"/>
              <a:t>4/3/2025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D5029B-6E25-0E0D-D559-E5112362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500631-D01D-CD20-D3AF-5446461C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185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17CC5-728D-0357-700D-3AF404F9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DEDCF-158C-B9E4-B2B0-B506C1AA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29A40D-DDE7-430E-606F-C22402B89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701989-4E41-8349-8F8F-A5298385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227-74C0-4DD2-A65F-8F2C01747359}" type="datetime1">
              <a:rPr lang="es-CR" smtClean="0"/>
              <a:t>4/3/2025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901164-B602-5614-C936-9076F8F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D4155-8329-38F0-51D5-73A814C9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288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E716-FE01-44C2-082B-B6ACA78F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43CF58-35AE-D3F3-4795-A256FAD9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E59942-9E64-80D5-A976-D90B0FBA5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252DF7-68D5-1B74-6B1F-D7380DEF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CA8-43CA-4EC6-AF8D-4247B64332FC}" type="datetime1">
              <a:rPr lang="es-CR" smtClean="0"/>
              <a:t>4/3/2025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2965D-5E4E-30D3-C49F-2BE4CEA2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0D1333-63E1-B5D5-F0F9-D0A91A55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998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A7B9F-A60B-099A-B98B-480074FA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FF4962-276C-EC25-A2B0-11F307625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5AFC4-2C14-A55C-5444-9F2A1268B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6443-9092-46ED-9E11-8C183491DE31}" type="datetime1">
              <a:rPr lang="es-CR" smtClean="0"/>
              <a:t>4/3/2025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D3101-0BD6-D7EB-196E-688AFA737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244E8-953C-292E-F928-6604E6CDC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D3FF-08A5-9343-AF9D-D16D61A068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15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A80F19-59C7-E626-74D9-6B85E464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E5F118-511E-0CA9-315C-5B4025E805DE}"/>
              </a:ext>
            </a:extLst>
          </p:cNvPr>
          <p:cNvSpPr txBox="1"/>
          <p:nvPr/>
        </p:nvSpPr>
        <p:spPr>
          <a:xfrm>
            <a:off x="5649019" y="2116604"/>
            <a:ext cx="5188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Helvetica" pitchFamily="2" charset="0"/>
              </a:rPr>
              <a:t>Gestión integral de residuos peligrosos en UCIMED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AF6FBE-20E6-463E-B3D4-E37A8A5A658A}"/>
              </a:ext>
            </a:extLst>
          </p:cNvPr>
          <p:cNvSpPr/>
          <p:nvPr/>
        </p:nvSpPr>
        <p:spPr>
          <a:xfrm>
            <a:off x="10572750" y="257175"/>
            <a:ext cx="1014413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2025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124968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449F92-C12C-4F64-AFF9-671F8897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7163"/>
            <a:ext cx="11715750" cy="6515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4A16B12-24D1-4DFF-B756-28090CD5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10</a:t>
            </a:fld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248000-BC1E-41E2-A355-E89480B7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442914"/>
            <a:ext cx="90011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0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853718" y="660857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punzocortantes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A174E1-82FC-48B2-B7EA-B3AEBA746F10}"/>
              </a:ext>
            </a:extLst>
          </p:cNvPr>
          <p:cNvSpPr txBox="1"/>
          <p:nvPr/>
        </p:nvSpPr>
        <p:spPr>
          <a:xfrm>
            <a:off x="1125179" y="1659285"/>
            <a:ext cx="8219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En esta categoría se encuentran: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>
                <a:effectLst/>
              </a:rPr>
              <a:t>  1. Agujas</a:t>
            </a:r>
            <a:endParaRPr lang="es-MX" sz="2800" dirty="0"/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2. Láminas de bisturí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3. Limas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4. Portaobjetos</a:t>
            </a:r>
          </a:p>
          <a:p>
            <a:pPr marL="514350" indent="-514350" algn="just">
              <a:buAutoNum type="arabicPeriod"/>
            </a:pPr>
            <a:endParaRPr lang="es-MX" sz="2800" dirty="0"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287F8B-0B49-44D8-A9E0-9A4F103B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0246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BC02BD-2EF4-4BA2-9FCB-FBD929EB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203" y="2623956"/>
            <a:ext cx="2143125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D463E8-2223-4C06-A68C-E7FCDF88E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78" y="4062322"/>
            <a:ext cx="1876425" cy="2428875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86A2BC2-E830-462F-BFFD-1BDCBF5B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18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510818" y="256201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Punzocortantes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572483-A03E-4068-820B-ACAF8B5CBDEE}"/>
              </a:ext>
            </a:extLst>
          </p:cNvPr>
          <p:cNvSpPr txBox="1"/>
          <p:nvPr/>
        </p:nvSpPr>
        <p:spPr>
          <a:xfrm>
            <a:off x="2156180" y="1020233"/>
            <a:ext cx="745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Recipiente rojo</a:t>
            </a:r>
            <a:r>
              <a:rPr lang="es-CR" sz="2000" dirty="0"/>
              <a:t>                                              </a:t>
            </a:r>
            <a:endParaRPr lang="es-C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6A4E50-1ECA-4193-B39B-CCEE3F4E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86" y="1730225"/>
            <a:ext cx="6834822" cy="46839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C12800-BB63-4B48-A096-C75E18047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908" y="1420344"/>
            <a:ext cx="2311519" cy="499387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5AE11-95AE-4F46-875B-DE98DF26F0ED}"/>
              </a:ext>
            </a:extLst>
          </p:cNvPr>
          <p:cNvSpPr/>
          <p:nvPr/>
        </p:nvSpPr>
        <p:spPr>
          <a:xfrm>
            <a:off x="7763908" y="1391909"/>
            <a:ext cx="1108630" cy="1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C29C82-F922-4EC0-80C1-92777CF5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390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510818" y="256201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Punzocortantes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572483-A03E-4068-820B-ACAF8B5CBDEE}"/>
              </a:ext>
            </a:extLst>
          </p:cNvPr>
          <p:cNvSpPr txBox="1"/>
          <p:nvPr/>
        </p:nvSpPr>
        <p:spPr>
          <a:xfrm>
            <a:off x="1144021" y="964087"/>
            <a:ext cx="7450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deben evitar estos errores:</a:t>
            </a:r>
          </a:p>
          <a:p>
            <a:pPr marL="457200" indent="-457200">
              <a:buAutoNum type="alphaLcPeriod"/>
            </a:pPr>
            <a:r>
              <a:rPr lang="es-C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Recipiente no se ajusta al residuo</a:t>
            </a:r>
          </a:p>
          <a:p>
            <a:pPr marL="457200" indent="-457200">
              <a:buAutoNum type="alphaLcPeriod"/>
            </a:pPr>
            <a:r>
              <a:rPr lang="es-C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Sobrellenado</a:t>
            </a:r>
            <a:r>
              <a:rPr lang="es-CR" sz="2800" dirty="0"/>
              <a:t>                                              </a:t>
            </a:r>
            <a:endParaRPr lang="es-C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5AE11-95AE-4F46-875B-DE98DF26F0ED}"/>
              </a:ext>
            </a:extLst>
          </p:cNvPr>
          <p:cNvSpPr/>
          <p:nvPr/>
        </p:nvSpPr>
        <p:spPr>
          <a:xfrm>
            <a:off x="7763908" y="1391909"/>
            <a:ext cx="1108630" cy="1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A9DC73-EE6B-4941-AA10-D6BFD76C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1" y="2407572"/>
            <a:ext cx="8891799" cy="3814845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D7E42F-2C04-4C2C-9C7B-4F87397D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5891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853718" y="660857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Bioinfecciosos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A174E1-82FC-48B2-B7EA-B3AEBA746F10}"/>
              </a:ext>
            </a:extLst>
          </p:cNvPr>
          <p:cNvSpPr txBox="1"/>
          <p:nvPr/>
        </p:nvSpPr>
        <p:spPr>
          <a:xfrm>
            <a:off x="459850" y="1559273"/>
            <a:ext cx="82193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Pueden ser una fuente importante de accidentes y de transmisión de enfermedades (SIDA, Hepatitis)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>
                <a:effectLst/>
              </a:rPr>
              <a:t>  1. Cultivos de microrganismos</a:t>
            </a:r>
            <a:endParaRPr lang="es-MX" sz="2800" dirty="0"/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2. Fluidos corporales (orina, heces, sangre)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3. Guantes o gabachas desechables usadas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4. Materiales contaminados con fluidos corporales</a:t>
            </a:r>
          </a:p>
          <a:p>
            <a:pPr marL="514350" indent="-514350" algn="just">
              <a:buAutoNum type="arabicPeriod"/>
            </a:pPr>
            <a:endParaRPr lang="es-MX" sz="2800" dirty="0"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7EB155-BF09-424D-8BB0-A3653845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11" y="2499667"/>
            <a:ext cx="2608839" cy="17430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A899F9-D6B5-4A12-8391-35927AD49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563" y="3103782"/>
            <a:ext cx="1847850" cy="2466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74EF51-1C38-4FDE-9734-47B9D9DC1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531" y="5259661"/>
            <a:ext cx="3440393" cy="14939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A2CE04-2AFD-4158-8B27-B610323BA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299" y="837357"/>
            <a:ext cx="1834114" cy="24669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29BAC8-961E-4763-9180-FE950075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21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510818" y="256201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Bioinfecciosos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572483-A03E-4068-820B-ACAF8B5CBDEE}"/>
              </a:ext>
            </a:extLst>
          </p:cNvPr>
          <p:cNvSpPr txBox="1"/>
          <p:nvPr/>
        </p:nvSpPr>
        <p:spPr>
          <a:xfrm>
            <a:off x="1984730" y="921437"/>
            <a:ext cx="745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Recipiente rojo</a:t>
            </a:r>
            <a:r>
              <a:rPr lang="es-C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es-C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Bolsa roja para infecciosos</a:t>
            </a:r>
            <a:r>
              <a:rPr lang="es-CR" sz="2000" dirty="0"/>
              <a:t>                                              </a:t>
            </a:r>
            <a:endParaRPr lang="es-C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5AE11-95AE-4F46-875B-DE98DF26F0ED}"/>
              </a:ext>
            </a:extLst>
          </p:cNvPr>
          <p:cNvSpPr/>
          <p:nvPr/>
        </p:nvSpPr>
        <p:spPr>
          <a:xfrm>
            <a:off x="7763908" y="1391909"/>
            <a:ext cx="1108630" cy="1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3CB6AF-106D-4F47-B8B7-441ACD54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16" y="1561068"/>
            <a:ext cx="3841315" cy="44719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346233-B2E0-464A-AB28-77CE7E7F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108" y="1490641"/>
            <a:ext cx="3133725" cy="38607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EB42933-957A-4F7C-8A4C-D90C57EBF382}"/>
              </a:ext>
            </a:extLst>
          </p:cNvPr>
          <p:cNvSpPr/>
          <p:nvPr/>
        </p:nvSpPr>
        <p:spPr>
          <a:xfrm>
            <a:off x="4283970" y="5369075"/>
            <a:ext cx="60960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b="1" dirty="0"/>
              <a:t>Elaboradas con polipropileno de alta densidad y resistentes a temperaturas de hasta 140 </a:t>
            </a:r>
            <a:r>
              <a:rPr lang="es-MX" sz="2000" b="1" dirty="0" err="1"/>
              <a:t>ºC</a:t>
            </a:r>
            <a:endParaRPr lang="es-CR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5038DC-7D1E-448B-92DB-BC21FCDC9B73}"/>
              </a:ext>
            </a:extLst>
          </p:cNvPr>
          <p:cNvSpPr txBox="1"/>
          <p:nvPr/>
        </p:nvSpPr>
        <p:spPr>
          <a:xfrm>
            <a:off x="10327953" y="613478"/>
            <a:ext cx="1854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Esterilización:</a:t>
            </a:r>
            <a:r>
              <a:rPr lang="es-CR" sz="2000" b="1" dirty="0">
                <a:solidFill>
                  <a:schemeClr val="bg1"/>
                </a:solidFill>
              </a:rPr>
              <a:t> Es uno de los procesos más importantes en la disposición final de estos residuos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8C2614-A283-49B6-89ED-F5C98503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510817" y="256201"/>
            <a:ext cx="9061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Características de la bolsa roja para  Bioinfecciosos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5AE11-95AE-4F46-875B-DE98DF26F0ED}"/>
              </a:ext>
            </a:extLst>
          </p:cNvPr>
          <p:cNvSpPr/>
          <p:nvPr/>
        </p:nvSpPr>
        <p:spPr>
          <a:xfrm>
            <a:off x="7763908" y="1391909"/>
            <a:ext cx="1108630" cy="1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68DE2E-CD50-4E9A-B36B-538963B6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52" y="1914313"/>
            <a:ext cx="7415212" cy="46874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2DE13D-E573-44D6-B3D8-3640C0298A3F}"/>
              </a:ext>
            </a:extLst>
          </p:cNvPr>
          <p:cNvSpPr txBox="1"/>
          <p:nvPr/>
        </p:nvSpPr>
        <p:spPr>
          <a:xfrm>
            <a:off x="2247682" y="1560370"/>
            <a:ext cx="208012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b="1" dirty="0"/>
              <a:t>Símbolo de riesgo</a:t>
            </a:r>
          </a:p>
          <a:p>
            <a:r>
              <a:rPr lang="es-CR" sz="2000" b="1" dirty="0"/>
              <a:t> bioinfeccioso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30C457-4060-41DC-BDE6-E1370B372289}"/>
              </a:ext>
            </a:extLst>
          </p:cNvPr>
          <p:cNvSpPr txBox="1"/>
          <p:nvPr/>
        </p:nvSpPr>
        <p:spPr>
          <a:xfrm>
            <a:off x="5307188" y="1868146"/>
            <a:ext cx="194194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b="1" dirty="0"/>
              <a:t>Color rojo opaco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46289E-D222-4B1F-9C63-F4FED3F4B4B2}"/>
              </a:ext>
            </a:extLst>
          </p:cNvPr>
          <p:cNvSpPr txBox="1"/>
          <p:nvPr/>
        </p:nvSpPr>
        <p:spPr>
          <a:xfrm>
            <a:off x="7398355" y="2874192"/>
            <a:ext cx="213423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b="1" dirty="0"/>
              <a:t>Cintillo para cierre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2F0BCF-051B-4A4C-93BC-79AA788F9B60}"/>
              </a:ext>
            </a:extLst>
          </p:cNvPr>
          <p:cNvSpPr txBox="1"/>
          <p:nvPr/>
        </p:nvSpPr>
        <p:spPr>
          <a:xfrm>
            <a:off x="7319643" y="4016407"/>
            <a:ext cx="229659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b="1" dirty="0"/>
              <a:t>Material polietileno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482CAC4-8A56-4323-B29C-9303FBF889CB}"/>
              </a:ext>
            </a:extLst>
          </p:cNvPr>
          <p:cNvSpPr txBox="1"/>
          <p:nvPr/>
        </p:nvSpPr>
        <p:spPr>
          <a:xfrm>
            <a:off x="2356028" y="5883306"/>
            <a:ext cx="440678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R" sz="2000" b="1" dirty="0"/>
              <a:t>Leyenda de residuos infectocontagiosos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6004AF-55CF-4514-A359-DC7FE21EECC8}"/>
              </a:ext>
            </a:extLst>
          </p:cNvPr>
          <p:cNvSpPr txBox="1"/>
          <p:nvPr/>
        </p:nvSpPr>
        <p:spPr>
          <a:xfrm>
            <a:off x="383038" y="3033222"/>
            <a:ext cx="186464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R" sz="2000" b="1" dirty="0"/>
              <a:t>Advertencia de peligro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764C13A-6590-4E2D-AFAF-BA96C338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07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582255" y="560912"/>
            <a:ext cx="906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>
                <a:solidFill>
                  <a:srgbClr val="2E2CA6"/>
                </a:solidFill>
                <a:latin typeface="Helvetica" pitchFamily="2" charset="0"/>
              </a:rPr>
              <a:t>Comparación de bolsas para residuos peligrosos:                        </a:t>
            </a:r>
            <a:r>
              <a:rPr lang="es-CR" sz="2400" b="1" i="1" dirty="0">
                <a:solidFill>
                  <a:srgbClr val="2E2CA6"/>
                </a:solidFill>
                <a:latin typeface="Helvetica" pitchFamily="2" charset="0"/>
              </a:rPr>
              <a:t>(a)</a:t>
            </a:r>
            <a:r>
              <a:rPr lang="es-CR" sz="2400" b="1" dirty="0">
                <a:solidFill>
                  <a:srgbClr val="2E2CA6"/>
                </a:solidFill>
                <a:latin typeface="Helvetica" pitchFamily="2" charset="0"/>
              </a:rPr>
              <a:t> cerrada correctamente y </a:t>
            </a:r>
            <a:r>
              <a:rPr lang="es-CR" sz="2400" b="1" i="1" dirty="0">
                <a:solidFill>
                  <a:srgbClr val="2E2CA6"/>
                </a:solidFill>
                <a:latin typeface="Helvetica" pitchFamily="2" charset="0"/>
              </a:rPr>
              <a:t>(b) </a:t>
            </a:r>
            <a:r>
              <a:rPr lang="es-CR" sz="2400" b="1" dirty="0">
                <a:solidFill>
                  <a:srgbClr val="2E2CA6"/>
                </a:solidFill>
                <a:latin typeface="Helvetica" pitchFamily="2" charset="0"/>
              </a:rPr>
              <a:t>cerrada incorrectamente</a:t>
            </a:r>
            <a:endParaRPr lang="es-CR" sz="24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5AE11-95AE-4F46-875B-DE98DF26F0ED}"/>
              </a:ext>
            </a:extLst>
          </p:cNvPr>
          <p:cNvSpPr/>
          <p:nvPr/>
        </p:nvSpPr>
        <p:spPr>
          <a:xfrm>
            <a:off x="7763908" y="1391909"/>
            <a:ext cx="1108630" cy="1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F3D5ED-4776-4DD3-B8A9-4AA2379C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814513"/>
            <a:ext cx="9061807" cy="415766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C9E487-A470-486D-97BC-BC8C19A7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495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1" y="0"/>
            <a:ext cx="12192000" cy="6858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5AE11-95AE-4F46-875B-DE98DF26F0ED}"/>
              </a:ext>
            </a:extLst>
          </p:cNvPr>
          <p:cNvSpPr/>
          <p:nvPr/>
        </p:nvSpPr>
        <p:spPr>
          <a:xfrm>
            <a:off x="7763908" y="1391909"/>
            <a:ext cx="1108630" cy="16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BB64C20-3DC7-42BA-BDE1-473A26ED04D8}"/>
              </a:ext>
            </a:extLst>
          </p:cNvPr>
          <p:cNvSpPr/>
          <p:nvPr/>
        </p:nvSpPr>
        <p:spPr>
          <a:xfrm>
            <a:off x="1643062" y="2136338"/>
            <a:ext cx="8243887" cy="304698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MX" sz="3200" b="1" dirty="0"/>
              <a:t>Cuando no se disponga de bolsas rojas, por alguna situación especial de desabastecimiento o emergencia, se puede usar bolsas negras, colocando una etiqueta visible especificando el tipo de residuo contenido y el logo de riesgo biológico.</a:t>
            </a:r>
            <a:endParaRPr lang="es-CR" sz="3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D1936D-4113-4582-BA73-D1FB0D726FA9}"/>
              </a:ext>
            </a:extLst>
          </p:cNvPr>
          <p:cNvSpPr txBox="1"/>
          <p:nvPr/>
        </p:nvSpPr>
        <p:spPr>
          <a:xfrm>
            <a:off x="1103133" y="1028343"/>
            <a:ext cx="906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b="1" dirty="0">
                <a:solidFill>
                  <a:srgbClr val="2E2CA6"/>
                </a:solidFill>
                <a:latin typeface="Helvetica" pitchFamily="2" charset="0"/>
              </a:rPr>
              <a:t>Importante</a:t>
            </a:r>
            <a:endParaRPr lang="es-CR" sz="36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DBD86A-520A-4410-844F-10A4D3D0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4706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645587" y="302359"/>
            <a:ext cx="767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Anatomopatológicos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EE43E-5184-455D-8CE4-12ABCC9DB7B6}"/>
              </a:ext>
            </a:extLst>
          </p:cNvPr>
          <p:cNvSpPr txBox="1"/>
          <p:nvPr/>
        </p:nvSpPr>
        <p:spPr>
          <a:xfrm>
            <a:off x="645587" y="1198244"/>
            <a:ext cx="92985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Son considerados de alto riesgo biológico, pues pueden contener agentes infecciosos, deben ser manejados con sumo cuidado y protocolos específicos, entre estos encontramos:</a:t>
            </a:r>
          </a:p>
          <a:p>
            <a:pPr algn="just"/>
            <a:endParaRPr lang="es-MX" sz="800" dirty="0"/>
          </a:p>
          <a:p>
            <a:pPr marL="514350" indent="-514350" algn="just">
              <a:buAutoNum type="arabicPeriod"/>
            </a:pPr>
            <a:r>
              <a:rPr lang="es-MX" sz="2800" dirty="0"/>
              <a:t>Órganos y tejidos humanos</a:t>
            </a:r>
          </a:p>
          <a:p>
            <a:pPr marL="514350" indent="-514350" algn="just">
              <a:buAutoNum type="arabicPeriod"/>
            </a:pPr>
            <a:endParaRPr lang="es-MX" sz="1600" dirty="0"/>
          </a:p>
          <a:p>
            <a:pPr marL="514350" indent="-514350" algn="just">
              <a:buAutoNum type="arabicPeriod"/>
            </a:pPr>
            <a:r>
              <a:rPr lang="es-MX" sz="2800" dirty="0"/>
              <a:t>Extremidades amputadas</a:t>
            </a:r>
          </a:p>
          <a:p>
            <a:pPr marL="514350" indent="-514350" algn="just">
              <a:buAutoNum type="arabicPeriod"/>
            </a:pPr>
            <a:endParaRPr lang="es-MX" sz="1600" dirty="0"/>
          </a:p>
          <a:p>
            <a:pPr marL="514350" indent="-514350" algn="just">
              <a:buAutoNum type="arabicPeriod"/>
            </a:pPr>
            <a:r>
              <a:rPr lang="es-MX" sz="2800" dirty="0"/>
              <a:t>Muestras de biopsias</a:t>
            </a:r>
          </a:p>
          <a:p>
            <a:pPr marL="514350" indent="-514350" algn="just">
              <a:buAutoNum type="arabicPeriod"/>
            </a:pPr>
            <a:endParaRPr lang="es-MX" sz="1600" dirty="0"/>
          </a:p>
          <a:p>
            <a:pPr marL="514350" indent="-514350" algn="just">
              <a:buAutoNum type="arabicPeriod"/>
            </a:pPr>
            <a:r>
              <a:rPr lang="es-MX" sz="2800" dirty="0"/>
              <a:t>Restos óseos y cartilaginosos</a:t>
            </a:r>
          </a:p>
          <a:p>
            <a:pPr marL="514350" indent="-514350" algn="just">
              <a:buAutoNum type="arabicPeriod"/>
            </a:pPr>
            <a:endParaRPr lang="es-MX" sz="1600" dirty="0"/>
          </a:p>
          <a:p>
            <a:pPr marL="514350" indent="-514350" algn="just">
              <a:buAutoNum type="arabicPeriod"/>
            </a:pPr>
            <a:r>
              <a:rPr lang="es-MX" sz="2800" dirty="0"/>
              <a:t>Piezas dentales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DEC297-6C88-4D74-BA8B-DA3F889D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63" y="3201353"/>
            <a:ext cx="2828925" cy="1619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5BBA74-5EEE-4E54-BABC-FFF8EE19F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12" y="2786469"/>
            <a:ext cx="2619375" cy="1743075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EB27B4-BEBB-470E-9C87-DACADAA3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19</a:t>
            </a:fld>
            <a:endParaRPr lang="es-C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7EE832-642B-470F-836B-C70D38B0E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529544"/>
            <a:ext cx="2743200" cy="20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1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282218" y="126477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Clasificación de residuos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175774-AAE8-467B-9F1F-EC7EBC8F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4363"/>
            <a:ext cx="5922561" cy="57362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5913DD-7AFE-4491-97E6-8AC871CF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12" y="818779"/>
            <a:ext cx="5129995" cy="585218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952F5A1-1141-4BF3-8F80-EC4614B27434}"/>
              </a:ext>
            </a:extLst>
          </p:cNvPr>
          <p:cNvCxnSpPr/>
          <p:nvPr/>
        </p:nvCxnSpPr>
        <p:spPr>
          <a:xfrm>
            <a:off x="6096000" y="834363"/>
            <a:ext cx="0" cy="582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5298D7-C784-4C23-8A3A-9AC634B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13683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645587" y="302359"/>
            <a:ext cx="767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Anatomopatológico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EE43E-5184-455D-8CE4-12ABCC9DB7B6}"/>
              </a:ext>
            </a:extLst>
          </p:cNvPr>
          <p:cNvSpPr txBox="1"/>
          <p:nvPr/>
        </p:nvSpPr>
        <p:spPr>
          <a:xfrm>
            <a:off x="645587" y="1198244"/>
            <a:ext cx="9298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ED3718-A9C4-452E-BC97-C12D1371B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714375"/>
            <a:ext cx="3810000" cy="4329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3BFA4A-7A70-496B-905B-7986F88F330C}"/>
              </a:ext>
            </a:extLst>
          </p:cNvPr>
          <p:cNvSpPr txBox="1"/>
          <p:nvPr/>
        </p:nvSpPr>
        <p:spPr>
          <a:xfrm>
            <a:off x="1514476" y="1177644"/>
            <a:ext cx="7736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b="1" dirty="0"/>
              <a:t>Recipiente Hermético                                          Recipiente con bolsa roja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836541-AC4B-4792-9DC8-45AE79AC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036" y="1714374"/>
            <a:ext cx="4040713" cy="43292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D6EDF6-1598-41A8-B38A-C0048DE6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129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645587" y="302359"/>
            <a:ext cx="767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Anatomopatológicos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EE43E-5184-455D-8CE4-12ABCC9DB7B6}"/>
              </a:ext>
            </a:extLst>
          </p:cNvPr>
          <p:cNvSpPr txBox="1"/>
          <p:nvPr/>
        </p:nvSpPr>
        <p:spPr>
          <a:xfrm>
            <a:off x="359837" y="1312604"/>
            <a:ext cx="97414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CONDICIONES DE ALMACENAMIENTO:</a:t>
            </a:r>
          </a:p>
          <a:p>
            <a:pPr algn="just"/>
            <a:endParaRPr lang="es-MX" sz="1200" b="1" dirty="0"/>
          </a:p>
          <a:p>
            <a:pPr algn="just"/>
            <a:r>
              <a:rPr lang="es-MX" sz="2800" dirty="0"/>
              <a:t>A) Guardar en un área exclusiva y ventilada.</a:t>
            </a:r>
          </a:p>
          <a:p>
            <a:pPr algn="just"/>
            <a:endParaRPr lang="es-MX" sz="1200" dirty="0"/>
          </a:p>
          <a:p>
            <a:pPr algn="just"/>
            <a:r>
              <a:rPr lang="es-MX" sz="2800" dirty="0"/>
              <a:t>B) Temperatura entre 2°C y 8°C.</a:t>
            </a:r>
          </a:p>
          <a:p>
            <a:pPr algn="just"/>
            <a:endParaRPr lang="es-MX" sz="1200" dirty="0"/>
          </a:p>
          <a:p>
            <a:pPr algn="just"/>
            <a:r>
              <a:rPr lang="es-MX" sz="2800" dirty="0"/>
              <a:t>C) Si el retiro es prolongado debe mantenerse congelado a -18°C.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0875BD-B5EE-471B-BE2A-EDEBD9F9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568" y="3619102"/>
            <a:ext cx="3106432" cy="3108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7C9882-9616-47ED-8B3E-06DA58A4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17" y="3797734"/>
            <a:ext cx="3648526" cy="24900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472E30-2CA5-4599-B552-FC8ABE666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3" y="4160260"/>
            <a:ext cx="3252787" cy="202622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59749A-5E58-443A-92A6-22B59E35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641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645587" y="302359"/>
            <a:ext cx="7678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Peligrosos de riesgo biológico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EE43E-5184-455D-8CE4-12ABCC9DB7B6}"/>
              </a:ext>
            </a:extLst>
          </p:cNvPr>
          <p:cNvSpPr txBox="1"/>
          <p:nvPr/>
        </p:nvSpPr>
        <p:spPr>
          <a:xfrm>
            <a:off x="1225287" y="1795075"/>
            <a:ext cx="97414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IDENTIFICACIÓN Y REGISTRO:</a:t>
            </a:r>
          </a:p>
          <a:p>
            <a:pPr algn="just"/>
            <a:endParaRPr lang="es-MX" sz="1200" b="1" dirty="0"/>
          </a:p>
          <a:p>
            <a:pPr algn="just"/>
            <a:r>
              <a:rPr lang="es-MX" sz="2800" dirty="0"/>
              <a:t>A) Etiquetas con fechas de recolección</a:t>
            </a:r>
          </a:p>
          <a:p>
            <a:pPr algn="just"/>
            <a:endParaRPr lang="es-MX" sz="1200" dirty="0"/>
          </a:p>
          <a:p>
            <a:pPr algn="just"/>
            <a:r>
              <a:rPr lang="es-MX" sz="2800" dirty="0"/>
              <a:t>B) Tipo de residuo</a:t>
            </a:r>
          </a:p>
          <a:p>
            <a:pPr algn="just"/>
            <a:endParaRPr lang="es-MX" sz="1200" dirty="0"/>
          </a:p>
          <a:p>
            <a:pPr algn="just"/>
            <a:r>
              <a:rPr lang="es-MX" sz="2800" dirty="0"/>
              <a:t>C) Área generadora</a:t>
            </a:r>
          </a:p>
          <a:p>
            <a:pPr algn="just"/>
            <a:endParaRPr lang="es-MX" sz="1200" dirty="0"/>
          </a:p>
          <a:p>
            <a:pPr algn="just"/>
            <a:r>
              <a:rPr lang="es-MX" sz="2800" dirty="0"/>
              <a:t>D) Nombre de la persona que entrega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7297F4-5D64-4770-B5E4-6C1D3061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2562433"/>
            <a:ext cx="3361000" cy="2052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05E7CD-441E-4E27-8AD7-8E83684B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6103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252950" y="71438"/>
            <a:ext cx="8969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peligrosos de riesgo biológico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1EE43E-5184-455D-8CE4-12ABCC9DB7B6}"/>
              </a:ext>
            </a:extLst>
          </p:cNvPr>
          <p:cNvSpPr txBox="1"/>
          <p:nvPr/>
        </p:nvSpPr>
        <p:spPr>
          <a:xfrm>
            <a:off x="645586" y="1299865"/>
            <a:ext cx="97414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EJEMPLO DE ETIQUETA DE IDENTIFICACIÓN:</a:t>
            </a:r>
          </a:p>
          <a:p>
            <a:pPr algn="just"/>
            <a:endParaRPr lang="es-MX" sz="1200" b="1" dirty="0"/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8EFD96-7FFC-41AD-9383-D410ACD4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8" y="1794868"/>
            <a:ext cx="11612032" cy="4591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2E5EB1-FB1A-40DD-8BF3-8FF26A3B1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79" y="2300139"/>
            <a:ext cx="800141" cy="6858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8A0AE-3E82-45BD-A16C-25D46A47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23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458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764DAFC-D31F-493E-B66E-89FCE7920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845409"/>
            <a:ext cx="8743950" cy="41290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62A3A5-6BBE-4477-BDA2-1E071382A8FE}"/>
              </a:ext>
            </a:extLst>
          </p:cNvPr>
          <p:cNvSpPr txBox="1"/>
          <p:nvPr/>
        </p:nvSpPr>
        <p:spPr>
          <a:xfrm>
            <a:off x="3057527" y="1069240"/>
            <a:ext cx="4492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800" b="1" dirty="0"/>
              <a:t>¡Muchas gracias!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3D7C1D-F36B-4114-B599-5B26902F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24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791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996592" y="402001"/>
            <a:ext cx="669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peligrosos</a:t>
            </a:r>
          </a:p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Definición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FA99E-1C0B-8C7E-D662-8CAE53442530}"/>
              </a:ext>
            </a:extLst>
          </p:cNvPr>
          <p:cNvSpPr txBox="1"/>
          <p:nvPr/>
        </p:nvSpPr>
        <p:spPr>
          <a:xfrm>
            <a:off x="1239479" y="1752618"/>
            <a:ext cx="84045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Son materiales que por sus características:                     </a:t>
            </a: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- Corrosivas</a:t>
            </a: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- Reactivas</a:t>
            </a: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- Explosivas</a:t>
            </a: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- Tóxicas</a:t>
            </a: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- Inflamables</a:t>
            </a: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- Infecciosas</a:t>
            </a:r>
          </a:p>
          <a:p>
            <a:pPr algn="just"/>
            <a:endParaRPr lang="es-MX" sz="1000" dirty="0">
              <a:solidFill>
                <a:srgbClr val="12206A"/>
              </a:solidFill>
              <a:latin typeface="Helvetica" pitchFamily="2" charset="0"/>
            </a:endParaRPr>
          </a:p>
          <a:p>
            <a:pPr algn="just"/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representan un peligro para la salud humana y el ambiente, cuando son manejados o </a:t>
            </a:r>
            <a:r>
              <a:rPr lang="es-MX" sz="2800" u="sng" dirty="0">
                <a:solidFill>
                  <a:srgbClr val="12206A"/>
                </a:solidFill>
                <a:latin typeface="Helvetica" pitchFamily="2" charset="0"/>
              </a:rPr>
              <a:t>dispuestos en forma inadecuada</a:t>
            </a:r>
            <a:r>
              <a:rPr lang="es-MX" sz="2800" dirty="0">
                <a:solidFill>
                  <a:srgbClr val="12206A"/>
                </a:solidFill>
                <a:latin typeface="Helvetica" pitchFamily="2" charset="0"/>
              </a:rPr>
              <a:t>.</a:t>
            </a:r>
            <a:endParaRPr lang="es-CR" sz="2800" dirty="0">
              <a:solidFill>
                <a:srgbClr val="12206A"/>
              </a:solidFill>
              <a:latin typeface="Helvetica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E241B0A-B61A-48A4-81E6-A4615A65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533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767992" y="181471"/>
            <a:ext cx="669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Gestor de residuos peligrosos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FA99E-1C0B-8C7E-D662-8CAE53442530}"/>
              </a:ext>
            </a:extLst>
          </p:cNvPr>
          <p:cNvSpPr txBox="1"/>
          <p:nvPr/>
        </p:nvSpPr>
        <p:spPr>
          <a:xfrm>
            <a:off x="1014414" y="1623904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Ente encargado de llevar a cabo el adecuado manejo, manipulación y tratamiento integral de los residuos peligrosos</a:t>
            </a:r>
            <a:r>
              <a:rPr lang="es-MX" sz="2800" dirty="0"/>
              <a:t>.</a:t>
            </a:r>
          </a:p>
          <a:p>
            <a:pPr algn="just"/>
            <a:r>
              <a:rPr lang="es-MX" sz="2800" dirty="0"/>
              <a:t>Brindando seguridad de que los residuos no tendrán un impacto sobre el medio ambiente ni en la salud pública, optimizando sus procesos y favoreciendo las </a:t>
            </a:r>
            <a:r>
              <a:rPr lang="es-MX" sz="2800" b="1" dirty="0"/>
              <a:t>certificaciones ecológicas.</a:t>
            </a:r>
            <a:endParaRPr lang="es-MX" sz="2800" dirty="0">
              <a:effectLst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0E8A8F8-FF26-4FF9-A080-706E22F3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4</a:t>
            </a:fld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D846DF-3E44-4F35-A104-740E391B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66" y="1854993"/>
            <a:ext cx="4801459" cy="31480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30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311E95-13F3-9BE6-5E77-C505176C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63" y="-10273"/>
            <a:ext cx="12228526" cy="68785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B83BDE-4342-096A-5607-CED51782D259}"/>
              </a:ext>
            </a:extLst>
          </p:cNvPr>
          <p:cNvSpPr txBox="1"/>
          <p:nvPr/>
        </p:nvSpPr>
        <p:spPr>
          <a:xfrm>
            <a:off x="75344" y="1441273"/>
            <a:ext cx="518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>
                <a:solidFill>
                  <a:schemeClr val="bg1"/>
                </a:solidFill>
                <a:latin typeface="Helvetica" pitchFamily="2" charset="0"/>
              </a:rPr>
              <a:t>Laboratorios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480101-15AC-10F5-B714-608782B7AE28}"/>
              </a:ext>
            </a:extLst>
          </p:cNvPr>
          <p:cNvSpPr txBox="1"/>
          <p:nvPr/>
        </p:nvSpPr>
        <p:spPr>
          <a:xfrm>
            <a:off x="75344" y="4216399"/>
            <a:ext cx="51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>
                <a:solidFill>
                  <a:schemeClr val="bg1"/>
                </a:solidFill>
                <a:latin typeface="Helvetica" pitchFamily="2" charset="0"/>
              </a:rPr>
              <a:t>Generadores de residuos peligrosos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967C49-AD00-8A27-820A-B3B74DC47457}"/>
              </a:ext>
            </a:extLst>
          </p:cNvPr>
          <p:cNvSpPr txBox="1"/>
          <p:nvPr/>
        </p:nvSpPr>
        <p:spPr>
          <a:xfrm>
            <a:off x="5842359" y="979607"/>
            <a:ext cx="48185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>
                <a:solidFill>
                  <a:srgbClr val="12206A"/>
                </a:solidFill>
                <a:latin typeface="Helvetica" pitchFamily="2" charset="0"/>
              </a:rPr>
              <a:t>1. Química</a:t>
            </a:r>
          </a:p>
          <a:p>
            <a:endParaRPr lang="es-CR" dirty="0">
              <a:solidFill>
                <a:srgbClr val="12206A"/>
              </a:solidFill>
              <a:latin typeface="Helvetica" pitchFamily="2" charset="0"/>
            </a:endParaRPr>
          </a:p>
          <a:p>
            <a:r>
              <a:rPr lang="es-CR" sz="3200" dirty="0">
                <a:solidFill>
                  <a:srgbClr val="12206A"/>
                </a:solidFill>
                <a:latin typeface="Helvetica" pitchFamily="2" charset="0"/>
              </a:rPr>
              <a:t>2. Biología</a:t>
            </a:r>
          </a:p>
          <a:p>
            <a:endParaRPr lang="es-CR" dirty="0">
              <a:solidFill>
                <a:srgbClr val="12206A"/>
              </a:solidFill>
              <a:latin typeface="Helvetica" pitchFamily="2" charset="0"/>
            </a:endParaRPr>
          </a:p>
          <a:p>
            <a:r>
              <a:rPr lang="es-CR" sz="3200" dirty="0">
                <a:solidFill>
                  <a:srgbClr val="12206A"/>
                </a:solidFill>
                <a:latin typeface="Helvetica" pitchFamily="2" charset="0"/>
              </a:rPr>
              <a:t>3. Fisiología</a:t>
            </a:r>
          </a:p>
          <a:p>
            <a:endParaRPr lang="es-CR" dirty="0">
              <a:solidFill>
                <a:srgbClr val="12206A"/>
              </a:solidFill>
              <a:latin typeface="Helvetica" pitchFamily="2" charset="0"/>
            </a:endParaRPr>
          </a:p>
          <a:p>
            <a:r>
              <a:rPr lang="es-CR" sz="3200" dirty="0">
                <a:solidFill>
                  <a:srgbClr val="12206A"/>
                </a:solidFill>
                <a:latin typeface="Helvetica" pitchFamily="2" charset="0"/>
              </a:rPr>
              <a:t>4. Investigación</a:t>
            </a:r>
          </a:p>
          <a:p>
            <a:endParaRPr lang="es-CR" dirty="0">
              <a:solidFill>
                <a:srgbClr val="12206A"/>
              </a:solidFill>
              <a:latin typeface="Helvetica" pitchFamily="2" charset="0"/>
            </a:endParaRPr>
          </a:p>
          <a:p>
            <a:r>
              <a:rPr lang="es-CR" sz="3200" dirty="0">
                <a:solidFill>
                  <a:srgbClr val="12206A"/>
                </a:solidFill>
                <a:latin typeface="Helvetica" pitchFamily="2" charset="0"/>
              </a:rPr>
              <a:t>5. Microbiología</a:t>
            </a:r>
          </a:p>
          <a:p>
            <a:endParaRPr lang="es-CR" dirty="0">
              <a:solidFill>
                <a:srgbClr val="12206A"/>
              </a:solidFill>
              <a:latin typeface="Helvetica" pitchFamily="2" charset="0"/>
            </a:endParaRPr>
          </a:p>
          <a:p>
            <a:r>
              <a:rPr lang="es-CR" sz="3200" dirty="0">
                <a:solidFill>
                  <a:srgbClr val="12206A"/>
                </a:solidFill>
                <a:latin typeface="Helvetica" pitchFamily="2" charset="0"/>
              </a:rPr>
              <a:t>6. Anatomía (Morgue)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399E72-D137-4FB5-92C9-4D2DB851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007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43CE78-D67C-55A3-8DEC-49D17AD4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181D38-58B6-AC7A-CD2D-AFB5B838D143}"/>
              </a:ext>
            </a:extLst>
          </p:cNvPr>
          <p:cNvSpPr txBox="1"/>
          <p:nvPr/>
        </p:nvSpPr>
        <p:spPr>
          <a:xfrm>
            <a:off x="6229350" y="943682"/>
            <a:ext cx="5339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chemeClr val="bg1"/>
                </a:solidFill>
                <a:latin typeface="Helvetica" pitchFamily="2" charset="0"/>
              </a:rPr>
              <a:t>Tipos de residuos peligrosos</a:t>
            </a:r>
          </a:p>
          <a:p>
            <a:endParaRPr lang="es-CR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2D7687-6295-48A0-4636-F7998B96E163}"/>
              </a:ext>
            </a:extLst>
          </p:cNvPr>
          <p:cNvSpPr txBox="1"/>
          <p:nvPr/>
        </p:nvSpPr>
        <p:spPr>
          <a:xfrm>
            <a:off x="6673519" y="2402913"/>
            <a:ext cx="51884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chemeClr val="bg1"/>
                </a:solidFill>
                <a:latin typeface="Helvetica" pitchFamily="2" charset="0"/>
              </a:rPr>
              <a:t>1. Químicos</a:t>
            </a: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s-CR" sz="2800" b="1" dirty="0">
                <a:solidFill>
                  <a:schemeClr val="bg1"/>
                </a:solidFill>
                <a:latin typeface="Helvetica" pitchFamily="2" charset="0"/>
              </a:rPr>
              <a:t>2. Punzocortantes</a:t>
            </a: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s-CR" sz="2800" b="1" dirty="0">
                <a:solidFill>
                  <a:schemeClr val="bg1"/>
                </a:solidFill>
                <a:latin typeface="Helvetica" pitchFamily="2" charset="0"/>
              </a:rPr>
              <a:t>3. Bioinfecciosos</a:t>
            </a: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s-CR" sz="2800" b="1" dirty="0">
                <a:solidFill>
                  <a:schemeClr val="bg1"/>
                </a:solidFill>
                <a:latin typeface="Helvetica" pitchFamily="2" charset="0"/>
              </a:rPr>
              <a:t>4. Oncológicos</a:t>
            </a: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s-CR" sz="10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s-CR" sz="2800" b="1" dirty="0">
                <a:solidFill>
                  <a:schemeClr val="bg1"/>
                </a:solidFill>
                <a:latin typeface="Helvetica" pitchFamily="2" charset="0"/>
              </a:rPr>
              <a:t>5. Anatomopatológicos</a:t>
            </a:r>
          </a:p>
          <a:p>
            <a:pPr marL="457200" indent="-457200">
              <a:buAutoNum type="arabicPeriod"/>
            </a:pPr>
            <a:endParaRPr lang="es-CR" sz="28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1A2873-6961-4D69-AD74-D595DF7790F1}"/>
              </a:ext>
            </a:extLst>
          </p:cNvPr>
          <p:cNvSpPr txBox="1"/>
          <p:nvPr/>
        </p:nvSpPr>
        <p:spPr>
          <a:xfrm>
            <a:off x="6673519" y="6184159"/>
            <a:ext cx="418197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R" sz="2800" b="1" dirty="0"/>
              <a:t>Se deben segregar por tipo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DC219C-F764-42EB-A3D2-ADC87237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25" y="3428999"/>
            <a:ext cx="1339305" cy="134302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AE9643-EC26-4A96-A1E9-0693B83B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706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853718" y="660857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Químicos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A174E1-82FC-48B2-B7EA-B3AEBA746F10}"/>
              </a:ext>
            </a:extLst>
          </p:cNvPr>
          <p:cNvSpPr txBox="1"/>
          <p:nvPr/>
        </p:nvSpPr>
        <p:spPr>
          <a:xfrm>
            <a:off x="1125179" y="1659285"/>
            <a:ext cx="8219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En esta categoría se encuentran: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>
                <a:effectLst/>
              </a:rPr>
              <a:t>  1. Fármacos venc</a:t>
            </a:r>
            <a:r>
              <a:rPr lang="es-MX" sz="2800" dirty="0"/>
              <a:t>idos o deteriorados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2. Metales pesados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3. Aceites Usados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  4. Reactivos</a:t>
            </a:r>
          </a:p>
          <a:p>
            <a:pPr marL="514350" indent="-514350" algn="just">
              <a:buAutoNum type="arabicPeriod"/>
            </a:pPr>
            <a:endParaRPr lang="es-MX" sz="2800" dirty="0"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194CDD-3142-4D07-B545-D432559F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93" y="3574732"/>
            <a:ext cx="2567845" cy="2044571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CD92C7-1951-494B-A6EE-2F97CB75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406" y="1384428"/>
            <a:ext cx="2695575" cy="2044571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2897B-D8E9-422E-8891-5C21F0C4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348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510818" y="256201"/>
            <a:ext cx="669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Residuos Químicos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A174E1-82FC-48B2-B7EA-B3AEBA746F10}"/>
              </a:ext>
            </a:extLst>
          </p:cNvPr>
          <p:cNvSpPr txBox="1"/>
          <p:nvPr/>
        </p:nvSpPr>
        <p:spPr>
          <a:xfrm>
            <a:off x="929086" y="964087"/>
            <a:ext cx="8219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Materiales necesarios para su descarte:</a:t>
            </a:r>
          </a:p>
          <a:p>
            <a:pPr algn="just"/>
            <a:r>
              <a:rPr lang="es-MX" sz="2800" dirty="0"/>
              <a:t>         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sz="2800" dirty="0"/>
              <a:t> </a:t>
            </a:r>
          </a:p>
          <a:p>
            <a:pPr algn="just"/>
            <a:r>
              <a:rPr lang="es-MX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es-MX" sz="2800" dirty="0">
              <a:effectLst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DE95FA-8B15-4251-95DA-DC66BD4A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86" y="2423654"/>
            <a:ext cx="3145809" cy="3626518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E304E0-F072-4352-A5F2-9E39EAC64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670" y="1928174"/>
            <a:ext cx="4789251" cy="4617478"/>
          </a:xfrm>
          <a:prstGeom prst="rect">
            <a:avLst/>
          </a:prstGeom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572483-A03E-4068-820B-ACAF8B5CBDEE}"/>
              </a:ext>
            </a:extLst>
          </p:cNvPr>
          <p:cNvSpPr txBox="1"/>
          <p:nvPr/>
        </p:nvSpPr>
        <p:spPr>
          <a:xfrm>
            <a:off x="2116573" y="2045190"/>
            <a:ext cx="7450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Recipiente amarillo</a:t>
            </a:r>
            <a:r>
              <a:rPr lang="es-CR" sz="2000" dirty="0"/>
              <a:t>                                              </a:t>
            </a:r>
            <a:r>
              <a:rPr lang="es-C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Diatomita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36550C-0A8A-466D-837B-CF31B17923A7}"/>
              </a:ext>
            </a:extLst>
          </p:cNvPr>
          <p:cNvSpPr/>
          <p:nvPr/>
        </p:nvSpPr>
        <p:spPr>
          <a:xfrm>
            <a:off x="10272314" y="680146"/>
            <a:ext cx="198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 </a:t>
            </a:r>
          </a:p>
          <a:p>
            <a:r>
              <a:rPr lang="es-MX" b="1" dirty="0">
                <a:solidFill>
                  <a:schemeClr val="bg1"/>
                </a:solidFill>
              </a:rPr>
              <a:t>No mezcle materiales incompatibles en el mismo recipiente ni en la misma bolsa.</a:t>
            </a:r>
            <a:endParaRPr lang="es-CR" b="1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A530B6-5446-4384-8CD0-6B960B0D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813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A3F908-FC5F-C07B-CF9B-C3673830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B227CD-52E0-DEA9-0740-B87805E2EACD}"/>
              </a:ext>
            </a:extLst>
          </p:cNvPr>
          <p:cNvSpPr txBox="1"/>
          <p:nvPr/>
        </p:nvSpPr>
        <p:spPr>
          <a:xfrm>
            <a:off x="375007" y="124034"/>
            <a:ext cx="91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b="1" dirty="0">
                <a:solidFill>
                  <a:srgbClr val="2E2CA6"/>
                </a:solidFill>
                <a:latin typeface="Helvetica" pitchFamily="2" charset="0"/>
              </a:rPr>
              <a:t>Tratamiento de residuos Químicos</a:t>
            </a:r>
            <a:endParaRPr lang="es-CR" sz="4000" dirty="0">
              <a:solidFill>
                <a:srgbClr val="2E2CA6"/>
              </a:solidFill>
              <a:latin typeface="Helvetica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158D2F-8499-4FF1-865A-1BE7BA93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" y="955954"/>
            <a:ext cx="11438910" cy="5778012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861510-1B4A-4B31-AAF8-3B7EFA9A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D3FF-08A5-9343-AF9D-D16D61A06887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74999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bf37e2-0c09-4437-bf8f-dacadb9e64b1">
      <UserInfo>
        <DisplayName>Lexi Chaves Siles</DisplayName>
        <AccountId>39</AccountId>
        <AccountType/>
      </UserInfo>
    </SharedWithUsers>
    <_activity xmlns="5ce51d1f-eb01-4456-a73a-7923c15b3d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B40BE3AE644C43A679EB7074B1A8EF" ma:contentTypeVersion="16" ma:contentTypeDescription="Crear nuevo documento." ma:contentTypeScope="" ma:versionID="b372bb10fe09eb908f8e3877e6a474f4">
  <xsd:schema xmlns:xsd="http://www.w3.org/2001/XMLSchema" xmlns:xs="http://www.w3.org/2001/XMLSchema" xmlns:p="http://schemas.microsoft.com/office/2006/metadata/properties" xmlns:ns3="5ce51d1f-eb01-4456-a73a-7923c15b3d07" xmlns:ns4="ecbf37e2-0c09-4437-bf8f-dacadb9e64b1" targetNamespace="http://schemas.microsoft.com/office/2006/metadata/properties" ma:root="true" ma:fieldsID="551b12b7195a76ae003383b3ecf2349f" ns3:_="" ns4:_="">
    <xsd:import namespace="5ce51d1f-eb01-4456-a73a-7923c15b3d07"/>
    <xsd:import namespace="ecbf37e2-0c09-4437-bf8f-dacadb9e64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1d1f-eb01-4456-a73a-7923c15b3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f37e2-0c09-4437-bf8f-dacadb9e6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36CA6B-DD08-46EA-9289-417F1A9A0071}">
  <ds:schemaRefs>
    <ds:schemaRef ds:uri="ecbf37e2-0c09-4437-bf8f-dacadb9e64b1"/>
    <ds:schemaRef ds:uri="http://schemas.microsoft.com/office/2006/documentManagement/types"/>
    <ds:schemaRef ds:uri="http://purl.org/dc/terms/"/>
    <ds:schemaRef ds:uri="http://www.w3.org/XML/1998/namespace"/>
    <ds:schemaRef ds:uri="5ce51d1f-eb01-4456-a73a-7923c15b3d0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FD15E5-F2DF-421B-8FEE-C5A3F76E2B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e51d1f-eb01-4456-a73a-7923c15b3d07"/>
    <ds:schemaRef ds:uri="ecbf37e2-0c09-4437-bf8f-dacadb9e6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ADFE63-CC41-4FAF-AB0B-306A4B11D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608</Words>
  <Application>Microsoft Office PowerPoint</Application>
  <PresentationFormat>Panorámica</PresentationFormat>
  <Paragraphs>171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Tifany María Picado Zamora</dc:creator>
  <cp:lastModifiedBy>Diego González Ugalde</cp:lastModifiedBy>
  <cp:revision>41</cp:revision>
  <dcterms:created xsi:type="dcterms:W3CDTF">2023-08-15T16:02:21Z</dcterms:created>
  <dcterms:modified xsi:type="dcterms:W3CDTF">2025-03-04T16:57:30Z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0x0101000AB40BE3AE644C43A679EB7074B1A8EF</vt:lpwstr>
  </property>
</Properties>
</file>